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34" y="274099"/>
            <a:ext cx="3479321" cy="992997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cs typeface="Calibri Light"/>
              </a:rPr>
              <a:t>Mi Colegio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74" y="2264944"/>
            <a:ext cx="3464944" cy="39992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 u="sng" err="1">
                <a:cs typeface="Calibri"/>
              </a:rPr>
              <a:t>información</a:t>
            </a:r>
            <a:r>
              <a:rPr lang="en-US" b="1" i="1" u="sng" dirty="0">
                <a:cs typeface="Calibri"/>
              </a:rPr>
              <a:t> </a:t>
            </a:r>
            <a:r>
              <a:rPr lang="en-US" b="1" i="1" u="sng" err="1">
                <a:cs typeface="Calibri"/>
              </a:rPr>
              <a:t>básica</a:t>
            </a:r>
          </a:p>
          <a:p>
            <a:pPr marL="342900" indent="-342900"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Char char="•"/>
            </a:pPr>
            <a:r>
              <a:rPr lang="en-US" dirty="0" err="1">
                <a:cs typeface="Calibri"/>
              </a:rPr>
              <a:t>fue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construido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1982</a:t>
            </a:r>
            <a:endParaRPr lang="en-US" dirty="0"/>
          </a:p>
          <a:p>
            <a:pPr marL="342900" indent="-342900">
              <a:buChar char="•"/>
            </a:pPr>
            <a:r>
              <a:rPr lang="en-US" dirty="0">
                <a:cs typeface="Calibri"/>
              </a:rPr>
              <a:t>800 </a:t>
            </a:r>
            <a:r>
              <a:rPr lang="en-US" dirty="0" err="1">
                <a:cs typeface="Calibri"/>
              </a:rPr>
              <a:t>alumnos</a:t>
            </a:r>
          </a:p>
          <a:p>
            <a:pPr marL="342900" indent="-342900">
              <a:buChar char="•"/>
            </a:pPr>
            <a:r>
              <a:rPr lang="en-US" dirty="0" err="1">
                <a:cs typeface="Calibri"/>
              </a:rPr>
              <a:t>ochenta</a:t>
            </a:r>
            <a:r>
              <a:rPr lang="en-US" dirty="0">
                <a:cs typeface="Calibri"/>
              </a:rPr>
              <a:t> y </a:t>
            </a:r>
            <a:r>
              <a:rPr lang="en-US" dirty="0" err="1">
                <a:cs typeface="Calibri"/>
              </a:rPr>
              <a:t>nueve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profesores</a:t>
            </a:r>
          </a:p>
          <a:p>
            <a:pPr marL="342900" indent="-342900">
              <a:buChar char="•"/>
            </a:pPr>
            <a:r>
              <a:rPr lang="en-US" dirty="0" err="1">
                <a:cs typeface="Calibri"/>
              </a:rPr>
              <a:t>está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pontarddulais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Gales</a:t>
            </a:r>
          </a:p>
          <a:p>
            <a:pPr marL="342900" indent="-342900"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8760144-EE84-402E-8B2D-49DCE48DCC46}"/>
              </a:ext>
            </a:extLst>
          </p:cNvPr>
          <p:cNvSpPr/>
          <p:nvPr/>
        </p:nvSpPr>
        <p:spPr>
          <a:xfrm>
            <a:off x="146650" y="96329"/>
            <a:ext cx="4034286" cy="1805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6E3A7B-A98C-4BE8-9609-7E2620A008D1}"/>
              </a:ext>
            </a:extLst>
          </p:cNvPr>
          <p:cNvSpPr txBox="1"/>
          <p:nvPr/>
        </p:nvSpPr>
        <p:spPr>
          <a:xfrm>
            <a:off x="4346546" y="-397308"/>
            <a:ext cx="2987615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i="1" u="sng" dirty="0">
              <a:cs typeface="Calibri"/>
            </a:endParaRPr>
          </a:p>
          <a:p>
            <a:r>
              <a:rPr lang="en-US" sz="2400" b="1" i="1" u="sng" dirty="0">
                <a:cs typeface="Calibri"/>
              </a:rPr>
              <a:t>Deportivo</a:t>
            </a:r>
            <a:endParaRPr lang="en-US" sz="2400" u="sng" dirty="0">
              <a:cs typeface="Calibri"/>
            </a:endParaRPr>
          </a:p>
          <a:p>
            <a:pPr algn="l"/>
            <a:endParaRPr lang="en-US" sz="2400" b="1" i="1" u="sng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El </a:t>
            </a:r>
            <a:r>
              <a:rPr lang="en-US" sz="2400" dirty="0" err="1">
                <a:cs typeface="Calibri" panose="020F0502020204030204"/>
              </a:rPr>
              <a:t>Futbol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El </a:t>
            </a:r>
            <a:r>
              <a:rPr lang="en-US" sz="2400" dirty="0" err="1">
                <a:cs typeface="Calibri" panose="020F0502020204030204"/>
              </a:rPr>
              <a:t>Rugbi</a:t>
            </a:r>
            <a:endParaRPr lang="en-US" sz="2400" b="1" i="1" u="sng" dirty="0" err="1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El hockey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El netball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El rounders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La </a:t>
            </a:r>
            <a:r>
              <a:rPr lang="en-US" sz="2400" dirty="0" err="1">
                <a:cs typeface="Calibri" panose="020F0502020204030204"/>
              </a:rPr>
              <a:t>gimnasia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6BC95E8-D484-4FF2-A29E-F7BCC8ED482D}"/>
              </a:ext>
            </a:extLst>
          </p:cNvPr>
          <p:cNvSpPr txBox="1"/>
          <p:nvPr/>
        </p:nvSpPr>
        <p:spPr>
          <a:xfrm>
            <a:off x="4405178" y="3167601"/>
            <a:ext cx="3131388" cy="26776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i="1" u="sng" dirty="0" err="1">
                <a:cs typeface="Calibri"/>
              </a:rPr>
              <a:t>uniforme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/>
              </a:rPr>
              <a:t>Jersey </a:t>
            </a:r>
            <a:r>
              <a:rPr lang="en-US" sz="2400" dirty="0" err="1">
                <a:cs typeface="Calibri"/>
              </a:rPr>
              <a:t>rojo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cs typeface="Calibri"/>
              </a:rPr>
              <a:t>pantalones</a:t>
            </a:r>
            <a:r>
              <a:rPr lang="en-US" sz="2400" dirty="0">
                <a:cs typeface="Calibri"/>
              </a:rPr>
              <a:t> negros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cs typeface="Calibri"/>
              </a:rPr>
              <a:t>Camiseta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blanca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cs typeface="Calibri"/>
              </a:rPr>
              <a:t>Falda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negra</a:t>
            </a:r>
            <a:r>
              <a:rPr lang="en-US" sz="2400" dirty="0">
                <a:cs typeface="Calibri"/>
              </a:rPr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cs typeface="Calibri"/>
              </a:rPr>
              <a:t>zapatos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escolares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2222FA1-F50D-4B55-97D3-9DC6EE539C25}"/>
              </a:ext>
            </a:extLst>
          </p:cNvPr>
          <p:cNvSpPr txBox="1"/>
          <p:nvPr/>
        </p:nvSpPr>
        <p:spPr>
          <a:xfrm>
            <a:off x="7867650" y="676274"/>
            <a:ext cx="3921918" cy="424731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me </a:t>
            </a:r>
            <a:r>
              <a:rPr lang="en-US" dirty="0" err="1">
                <a:cs typeface="Calibri"/>
              </a:rPr>
              <a:t>gusta</a:t>
            </a:r>
            <a:r>
              <a:rPr lang="en-US" dirty="0">
                <a:cs typeface="Calibri"/>
              </a:rPr>
              <a:t> el </a:t>
            </a:r>
            <a:r>
              <a:rPr lang="en-US" dirty="0" err="1">
                <a:cs typeface="Calibri"/>
              </a:rPr>
              <a:t>español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porque</a:t>
            </a:r>
            <a:r>
              <a:rPr lang="en-US" dirty="0">
                <a:cs typeface="Calibri"/>
              </a:rPr>
              <a:t> mi </a:t>
            </a:r>
            <a:r>
              <a:rPr lang="en-US" dirty="0" err="1">
                <a:cs typeface="Calibri"/>
              </a:rPr>
              <a:t>profesor</a:t>
            </a:r>
            <a:r>
              <a:rPr lang="en-US" dirty="0">
                <a:cs typeface="Calibri"/>
              </a:rPr>
              <a:t> es </a:t>
            </a:r>
            <a:r>
              <a:rPr lang="en-US" dirty="0" err="1">
                <a:cs typeface="Calibri"/>
              </a:rPr>
              <a:t>agradable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pero</a:t>
            </a:r>
            <a:r>
              <a:rPr lang="en-US" dirty="0">
                <a:cs typeface="Calibri"/>
              </a:rPr>
              <a:t> mi </a:t>
            </a:r>
            <a:r>
              <a:rPr lang="en-US" dirty="0" err="1">
                <a:cs typeface="Calibri"/>
              </a:rPr>
              <a:t>profesor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geografía</a:t>
            </a:r>
            <a:r>
              <a:rPr lang="en-US" dirty="0">
                <a:cs typeface="Calibri"/>
              </a:rPr>
              <a:t> es </a:t>
            </a:r>
            <a:r>
              <a:rPr lang="en-US" dirty="0" err="1">
                <a:cs typeface="Calibri"/>
              </a:rPr>
              <a:t>más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agradable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odio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historia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porque</a:t>
            </a:r>
            <a:r>
              <a:rPr lang="en-US" dirty="0">
                <a:cs typeface="Calibri"/>
              </a:rPr>
              <a:t> es </a:t>
            </a:r>
            <a:r>
              <a:rPr lang="en-US" dirty="0" err="1">
                <a:cs typeface="Calibri"/>
              </a:rPr>
              <a:t>aburrida</a:t>
            </a:r>
            <a:r>
              <a:rPr lang="en-US" dirty="0">
                <a:cs typeface="Calibri"/>
              </a:rPr>
              <a:t>.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creo</a:t>
            </a:r>
            <a:r>
              <a:rPr lang="en-US" dirty="0">
                <a:cs typeface="Calibri"/>
              </a:rPr>
              <a:t> que las </a:t>
            </a:r>
            <a:r>
              <a:rPr lang="en-US" dirty="0" err="1">
                <a:cs typeface="Calibri"/>
              </a:rPr>
              <a:t>reglas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escuela</a:t>
            </a:r>
            <a:r>
              <a:rPr lang="en-US" dirty="0">
                <a:cs typeface="Calibri"/>
              </a:rPr>
              <a:t> no son </a:t>
            </a:r>
            <a:r>
              <a:rPr lang="en-US" dirty="0" err="1">
                <a:cs typeface="Calibri"/>
              </a:rPr>
              <a:t>justas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porque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creo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deberíamos</a:t>
            </a:r>
            <a:r>
              <a:rPr lang="en-US" dirty="0">
                <a:cs typeface="Calibri"/>
              </a:rPr>
              <a:t> ser </a:t>
            </a:r>
            <a:r>
              <a:rPr lang="en-US" dirty="0" err="1">
                <a:cs typeface="Calibri"/>
              </a:rPr>
              <a:t>capaces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usar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nuestros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teléfonos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durante</a:t>
            </a:r>
            <a:r>
              <a:rPr lang="en-US" dirty="0">
                <a:cs typeface="Calibri"/>
              </a:rPr>
              <a:t> el </a:t>
            </a:r>
            <a:r>
              <a:rPr lang="en-US" dirty="0" err="1">
                <a:cs typeface="Calibri"/>
              </a:rPr>
              <a:t>día</a:t>
            </a:r>
            <a:endParaRPr lang="en-US"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creo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deberíamos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voz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alta</a:t>
            </a:r>
            <a:r>
              <a:rPr lang="en-US" dirty="0">
                <a:cs typeface="Calibri"/>
              </a:rPr>
              <a:t> para </a:t>
            </a:r>
            <a:r>
              <a:rPr lang="en-US" dirty="0" err="1">
                <a:cs typeface="Calibri"/>
              </a:rPr>
              <a:t>usar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nuestros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abrigos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laford</a:t>
            </a:r>
            <a:endParaRPr lang="en-US" dirty="0" err="1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11FC3989-B6CE-449F-9228-AB9434B94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5969" y="4510086"/>
            <a:ext cx="2345532" cy="1576388"/>
          </a:xfrm>
          <a:prstGeom prst="rect">
            <a:avLst/>
          </a:prstGeom>
        </p:spPr>
      </p:pic>
      <p:pic>
        <p:nvPicPr>
          <p:cNvPr id="10" name="Picture 10" descr="A picture containing indoor&#10;&#10;Description generated with very high confidence">
            <a:extLst>
              <a:ext uri="{FF2B5EF4-FFF2-40B4-BE49-F238E27FC236}">
                <a16:creationId xmlns="" xmlns:a16="http://schemas.microsoft.com/office/drawing/2014/main" id="{FC33D08D-A3DE-4767-AEB7-27DE260FF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900000">
            <a:off x="7391400" y="5111023"/>
            <a:ext cx="1945482" cy="1088893"/>
          </a:xfrm>
          <a:prstGeom prst="rect">
            <a:avLst/>
          </a:prstGeom>
        </p:spPr>
      </p:pic>
      <p:pic>
        <p:nvPicPr>
          <p:cNvPr id="12" name="Picture 12" descr="A close up of a football ball&#10;&#10;Description generated with high confidence">
            <a:extLst>
              <a:ext uri="{FF2B5EF4-FFF2-40B4-BE49-F238E27FC236}">
                <a16:creationId xmlns="" xmlns:a16="http://schemas.microsoft.com/office/drawing/2014/main" id="{49171DB1-997A-4477-8518-996634CA4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1920000">
            <a:off x="6350294" y="625506"/>
            <a:ext cx="964407" cy="659606"/>
          </a:xfrm>
          <a:prstGeom prst="rect">
            <a:avLst/>
          </a:prstGeom>
        </p:spPr>
      </p:pic>
      <p:pic>
        <p:nvPicPr>
          <p:cNvPr id="14" name="Picture 14" descr="A picture containing woman, sport, floor, sky&#10;&#10;Description generated with very high confidence">
            <a:extLst>
              <a:ext uri="{FF2B5EF4-FFF2-40B4-BE49-F238E27FC236}">
                <a16:creationId xmlns="" xmlns:a16="http://schemas.microsoft.com/office/drawing/2014/main" id="{25FC67C3-282A-44A4-9562-B202B3C16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0000">
            <a:off x="6596062" y="1785936"/>
            <a:ext cx="821532" cy="821532"/>
          </a:xfrm>
          <a:prstGeom prst="rect">
            <a:avLst/>
          </a:prstGeom>
        </p:spPr>
      </p:pic>
      <p:pic>
        <p:nvPicPr>
          <p:cNvPr id="16" name="Picture 16" descr="A person in a suit and tie&#10;&#10;Description generated with very high confidence">
            <a:extLst>
              <a:ext uri="{FF2B5EF4-FFF2-40B4-BE49-F238E27FC236}">
                <a16:creationId xmlns="" xmlns:a16="http://schemas.microsoft.com/office/drawing/2014/main" id="{362CEF00-6A58-405D-98A9-D244185134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60000">
            <a:off x="7206952" y="3995130"/>
            <a:ext cx="540547" cy="747715"/>
          </a:xfrm>
          <a:prstGeom prst="rect">
            <a:avLst/>
          </a:prstGeom>
        </p:spPr>
      </p:pic>
      <p:pic>
        <p:nvPicPr>
          <p:cNvPr id="18" name="Picture 18" descr="A person in a red shirt&#10;&#10;Description generated with high confidence">
            <a:extLst>
              <a:ext uri="{FF2B5EF4-FFF2-40B4-BE49-F238E27FC236}">
                <a16:creationId xmlns="" xmlns:a16="http://schemas.microsoft.com/office/drawing/2014/main" id="{7DD9A6A9-99F0-4147-AF60-AD7ED69039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731" y="3171823"/>
            <a:ext cx="573882" cy="74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102</Words>
  <Application>Microsoft Macintosh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Mi Colegio 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Hedges</dc:creator>
  <cp:lastModifiedBy>Juan Manuel Franco</cp:lastModifiedBy>
  <cp:revision>185</cp:revision>
  <dcterms:created xsi:type="dcterms:W3CDTF">2013-07-15T20:26:40Z</dcterms:created>
  <dcterms:modified xsi:type="dcterms:W3CDTF">2019-04-02T07:20:10Z</dcterms:modified>
</cp:coreProperties>
</file>