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019" y="-1077373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Mi colegio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10" y="1546075"/>
            <a:ext cx="12062603" cy="4559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" sz="2800" dirty="0">
                <a:cs typeface="Calibri"/>
              </a:rPr>
              <a:t>Voy a la escuela </a:t>
            </a:r>
            <a:r>
              <a:rPr lang="es" sz="2800" dirty="0" smtClean="0">
                <a:cs typeface="Calibri"/>
              </a:rPr>
              <a:t>de </a:t>
            </a:r>
            <a:r>
              <a:rPr lang="es" sz="2800" dirty="0">
                <a:cs typeface="Calibri"/>
              </a:rPr>
              <a:t>Pontardulais. El Instituto fue construido en 1981. Sólo había veinte profesores.  Ahora hay 60 profesores. El uniforme se compone de pantalón negro o gris oscuro, polo blanco, Jersey de escuela roja y zapatos negros. Me gustaría usar una sudadera con capucha y jeans y los zapatos que quiero. En mi opinión, el uniforme escolar es asqueroso.Es un institudo no muy grande situado </a:t>
            </a:r>
            <a:r>
              <a:rPr lang="es" sz="2800" dirty="0" smtClean="0">
                <a:cs typeface="Calibri"/>
              </a:rPr>
              <a:t>en Swansea</a:t>
            </a:r>
            <a:r>
              <a:rPr lang="es" sz="2800" dirty="0">
                <a:cs typeface="Calibri"/>
              </a:rPr>
              <a:t>. La asignatura que me gusta mas la religion.Tuvimos </a:t>
            </a:r>
            <a:r>
              <a:rPr lang="es" sz="2800" dirty="0" smtClean="0">
                <a:cs typeface="Calibri"/>
              </a:rPr>
              <a:t>la directora Miss Waldrone y </a:t>
            </a:r>
            <a:r>
              <a:rPr lang="es" sz="2800" dirty="0">
                <a:cs typeface="Calibri"/>
              </a:rPr>
              <a:t>realmente me gustaba, pero ahora tenemos al señor Rees y no me gusta. ojalá se vaya pronto, ya que habla muy lento y galgoso. </a:t>
            </a:r>
            <a:r>
              <a:rPr lang="es" sz="2800" smtClean="0">
                <a:cs typeface="Calibri"/>
              </a:rPr>
              <a:t>En general</a:t>
            </a:r>
            <a:r>
              <a:rPr lang="es" sz="2800" dirty="0">
                <a:cs typeface="Calibri"/>
              </a:rPr>
              <a:t>, la escuela está bien</a:t>
            </a:r>
            <a:endParaRPr lang="en-US" dirty="0"/>
          </a:p>
          <a:p>
            <a:endParaRPr lang="en-US" dirty="0"/>
          </a:p>
          <a:p>
            <a:endParaRPr lang="e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21</Words>
  <Application>Microsoft Macintosh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Mi colegio 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 Llewellyn</dc:creator>
  <cp:lastModifiedBy>Juan Manuel Franco</cp:lastModifiedBy>
  <cp:revision>115</cp:revision>
  <dcterms:created xsi:type="dcterms:W3CDTF">2013-07-15T20:26:40Z</dcterms:created>
  <dcterms:modified xsi:type="dcterms:W3CDTF">2019-04-02T07:25:47Z</dcterms:modified>
</cp:coreProperties>
</file>