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839C95-688A-17B6-D193-22FDD0CF7491}" v="624" dt="2019-03-08T10:52:37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07542B6-52FD-4C3C-84B3-53B921B60E69}"/>
              </a:ext>
            </a:extLst>
          </p:cNvPr>
          <p:cNvSpPr/>
          <p:nvPr/>
        </p:nvSpPr>
        <p:spPr>
          <a:xfrm>
            <a:off x="89140" y="168215"/>
            <a:ext cx="11841192" cy="6159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11EBD00-2DA4-4057-830E-DFD6FBE71C58}"/>
              </a:ext>
            </a:extLst>
          </p:cNvPr>
          <p:cNvSpPr/>
          <p:nvPr/>
        </p:nvSpPr>
        <p:spPr>
          <a:xfrm>
            <a:off x="4127380" y="209550"/>
            <a:ext cx="3775494" cy="1000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CFC45CA-07F6-44D8-A68A-E103EAEF2CC0}"/>
              </a:ext>
            </a:extLst>
          </p:cNvPr>
          <p:cNvSpPr txBox="1"/>
          <p:nvPr/>
        </p:nvSpPr>
        <p:spPr>
          <a:xfrm>
            <a:off x="4493464" y="280898"/>
            <a:ext cx="3160144" cy="70788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u="sng" dirty="0">
                <a:latin typeface="Aparajita"/>
                <a:cs typeface="Calibri"/>
              </a:rPr>
              <a:t>Mi colegio 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9217097-06EA-44FB-A0BF-6CDEA7D2484B}"/>
              </a:ext>
            </a:extLst>
          </p:cNvPr>
          <p:cNvSpPr/>
          <p:nvPr/>
        </p:nvSpPr>
        <p:spPr>
          <a:xfrm>
            <a:off x="8009943" y="1258199"/>
            <a:ext cx="3926230" cy="19082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17E2016-C253-4FF0-9869-3D079650BC33}"/>
              </a:ext>
            </a:extLst>
          </p:cNvPr>
          <p:cNvSpPr/>
          <p:nvPr/>
        </p:nvSpPr>
        <p:spPr>
          <a:xfrm>
            <a:off x="94981" y="1257300"/>
            <a:ext cx="3904891" cy="16658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93E4366E-8308-476B-810C-DF42CD97E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8375" y="252680"/>
            <a:ext cx="1679097" cy="97550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43BC2AE-6B31-4577-828B-7FE9749A2437}"/>
              </a:ext>
            </a:extLst>
          </p:cNvPr>
          <p:cNvSpPr txBox="1"/>
          <p:nvPr/>
        </p:nvSpPr>
        <p:spPr>
          <a:xfrm>
            <a:off x="146335" y="1315843"/>
            <a:ext cx="3792747" cy="156966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cs typeface="Calibri"/>
              </a:rPr>
              <a:t>I</a:t>
            </a:r>
            <a:r>
              <a:rPr lang="en-US" sz="1600" u="sng" dirty="0" err="1">
                <a:cs typeface="Calibri"/>
              </a:rPr>
              <a:t>nformatico</a:t>
            </a:r>
            <a:r>
              <a:rPr lang="en-US" sz="1600" u="sng" dirty="0">
                <a:cs typeface="Calibri"/>
              </a:rPr>
              <a:t> </a:t>
            </a:r>
          </a:p>
          <a:p>
            <a:r>
              <a:rPr lang="en-US" sz="1600" dirty="0">
                <a:cs typeface="Calibri"/>
              </a:rPr>
              <a:t>El </a:t>
            </a:r>
            <a:r>
              <a:rPr lang="en-US" sz="1600" dirty="0" err="1">
                <a:cs typeface="Calibri"/>
              </a:rPr>
              <a:t>instituto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fue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construdio</a:t>
            </a:r>
            <a:r>
              <a:rPr lang="en-US" sz="1600" dirty="0">
                <a:cs typeface="Calibri"/>
              </a:rPr>
              <a:t> 1981 . Hay </a:t>
            </a:r>
            <a:r>
              <a:rPr lang="en-US" sz="1600" dirty="0" err="1">
                <a:cs typeface="Calibri"/>
              </a:rPr>
              <a:t>alrededor</a:t>
            </a:r>
            <a:r>
              <a:rPr lang="en-US" sz="1600" dirty="0">
                <a:cs typeface="Calibri"/>
              </a:rPr>
              <a:t> de 800 </a:t>
            </a:r>
            <a:r>
              <a:rPr lang="en-US" sz="1600" dirty="0" err="1">
                <a:cs typeface="Calibri"/>
              </a:rPr>
              <a:t>estudiantes</a:t>
            </a:r>
            <a:r>
              <a:rPr lang="en-US" sz="1600" dirty="0">
                <a:cs typeface="Calibri"/>
              </a:rPr>
              <a:t> y 50 </a:t>
            </a:r>
            <a:r>
              <a:rPr lang="en-US" sz="1600" dirty="0" err="1">
                <a:cs typeface="Calibri"/>
              </a:rPr>
              <a:t>profesores</a:t>
            </a:r>
            <a:r>
              <a:rPr lang="en-US" sz="1600" dirty="0">
                <a:cs typeface="Calibri"/>
              </a:rPr>
              <a:t> . El </a:t>
            </a:r>
            <a:r>
              <a:rPr lang="en-US" sz="1600" dirty="0" err="1">
                <a:cs typeface="Calibri"/>
              </a:rPr>
              <a:t>instituto</a:t>
            </a:r>
            <a:r>
              <a:rPr lang="en-US" sz="1600" dirty="0">
                <a:cs typeface="Calibri"/>
              </a:rPr>
              <a:t> se llama </a:t>
            </a:r>
            <a:r>
              <a:rPr lang="en-US" sz="1600" dirty="0" err="1">
                <a:cs typeface="Calibri"/>
              </a:rPr>
              <a:t>Pontarddulais</a:t>
            </a:r>
            <a:r>
              <a:rPr lang="en-US" sz="1600" dirty="0">
                <a:cs typeface="Calibri"/>
              </a:rPr>
              <a:t> . Mi </a:t>
            </a:r>
            <a:r>
              <a:rPr lang="en-US" sz="1600" dirty="0" err="1">
                <a:cs typeface="Calibri"/>
              </a:rPr>
              <a:t>instituto</a:t>
            </a:r>
            <a:r>
              <a:rPr lang="en-US" sz="1600" dirty="0">
                <a:cs typeface="Calibri"/>
              </a:rPr>
              <a:t> es </a:t>
            </a:r>
            <a:r>
              <a:rPr lang="en-US" sz="1600" dirty="0" err="1">
                <a:cs typeface="Calibri"/>
              </a:rPr>
              <a:t>viejo</a:t>
            </a:r>
            <a:r>
              <a:rPr lang="en-US" sz="1600" dirty="0">
                <a:cs typeface="Calibri"/>
              </a:rPr>
              <a:t> . </a:t>
            </a:r>
            <a:r>
              <a:rPr lang="en-US" sz="1600" dirty="0" err="1">
                <a:cs typeface="Calibri"/>
              </a:rPr>
              <a:t>Estoy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en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segundo</a:t>
            </a:r>
            <a:r>
              <a:rPr lang="en-US" sz="1600" dirty="0">
                <a:cs typeface="Calibri"/>
              </a:rPr>
              <a:t> de le </a:t>
            </a:r>
            <a:r>
              <a:rPr lang="en-US" sz="1600" dirty="0" err="1">
                <a:cs typeface="Calibri"/>
              </a:rPr>
              <a:t>eso</a:t>
            </a:r>
            <a:r>
              <a:rPr lang="en-US" sz="1600" dirty="0">
                <a:cs typeface="Calibri"/>
              </a:rPr>
              <a:t> 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EF356B8C-4DCC-4D6D-A42B-706B02227B4F}"/>
              </a:ext>
            </a:extLst>
          </p:cNvPr>
          <p:cNvCxnSpPr/>
          <p:nvPr/>
        </p:nvCxnSpPr>
        <p:spPr>
          <a:xfrm flipV="1">
            <a:off x="65778" y="1246160"/>
            <a:ext cx="11941832" cy="20127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FCC125BE-29FB-4462-9596-93AC2A049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167" y="252679"/>
            <a:ext cx="1679097" cy="97550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2EC49F9-70BB-4BB0-A143-BD55FBFD1512}"/>
              </a:ext>
            </a:extLst>
          </p:cNvPr>
          <p:cNvSpPr/>
          <p:nvPr/>
        </p:nvSpPr>
        <p:spPr>
          <a:xfrm>
            <a:off x="3997536" y="1246293"/>
            <a:ext cx="4009574" cy="19082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A large brick building with grass and trees&#10;&#10;Description generated with very high confidence">
            <a:extLst>
              <a:ext uri="{FF2B5EF4-FFF2-40B4-BE49-F238E27FC236}">
                <a16:creationId xmlns:a16="http://schemas.microsoft.com/office/drawing/2014/main" xmlns="" id="{05774692-59AC-46F8-A9B2-FAF4A5526D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125" y="1297782"/>
            <a:ext cx="3905251" cy="180975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9A61475-9B54-4B2C-A718-F9F657B03BC3}"/>
              </a:ext>
            </a:extLst>
          </p:cNvPr>
          <p:cNvSpPr txBox="1"/>
          <p:nvPr/>
        </p:nvSpPr>
        <p:spPr>
          <a:xfrm>
            <a:off x="7950994" y="1295400"/>
            <a:ext cx="3993355" cy="203132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u="sng" dirty="0" err="1">
                <a:cs typeface="Calibri"/>
              </a:rPr>
              <a:t>Uniforme</a:t>
            </a:r>
            <a:r>
              <a:rPr lang="en-US" sz="1400" u="sng" dirty="0">
                <a:cs typeface="Calibri"/>
              </a:rPr>
              <a:t> </a:t>
            </a:r>
          </a:p>
          <a:p>
            <a:r>
              <a:rPr lang="en-US" sz="1400" dirty="0">
                <a:cs typeface="Calibri"/>
              </a:rPr>
              <a:t>El </a:t>
            </a:r>
            <a:r>
              <a:rPr lang="en-US" sz="1400" dirty="0" err="1">
                <a:cs typeface="Calibri"/>
              </a:rPr>
              <a:t>uniforme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consiste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en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rojo</a:t>
            </a:r>
            <a:r>
              <a:rPr lang="en-US" sz="1400" dirty="0">
                <a:cs typeface="Calibri"/>
              </a:rPr>
              <a:t> una </a:t>
            </a:r>
            <a:r>
              <a:rPr lang="en-US" sz="1400" dirty="0" err="1">
                <a:cs typeface="Calibri"/>
              </a:rPr>
              <a:t>sudadera</a:t>
            </a:r>
            <a:r>
              <a:rPr lang="en-US" sz="1400" dirty="0">
                <a:cs typeface="Calibri"/>
              </a:rPr>
              <a:t> con el </a:t>
            </a:r>
            <a:r>
              <a:rPr lang="en-US" sz="1400" dirty="0" err="1">
                <a:cs typeface="Calibri"/>
              </a:rPr>
              <a:t>esaudo</a:t>
            </a:r>
            <a:r>
              <a:rPr lang="en-US" sz="1400" dirty="0">
                <a:cs typeface="Calibri"/>
              </a:rPr>
              <a:t> colegio , </a:t>
            </a:r>
            <a:r>
              <a:rPr lang="en-US" sz="1400" dirty="0" err="1">
                <a:cs typeface="Calibri"/>
              </a:rPr>
              <a:t>blanco</a:t>
            </a:r>
            <a:r>
              <a:rPr lang="en-US" sz="1400" dirty="0">
                <a:cs typeface="Calibri"/>
              </a:rPr>
              <a:t> un </a:t>
            </a:r>
            <a:r>
              <a:rPr lang="en-US" sz="1400" dirty="0" err="1">
                <a:cs typeface="Calibri"/>
              </a:rPr>
              <a:t>camiseta</a:t>
            </a:r>
            <a:r>
              <a:rPr lang="en-US" sz="1400" dirty="0">
                <a:cs typeface="Calibri"/>
              </a:rPr>
              <a:t>, negros </a:t>
            </a:r>
            <a:r>
              <a:rPr lang="en-US" sz="1400" dirty="0" err="1">
                <a:cs typeface="Calibri"/>
              </a:rPr>
              <a:t>pantalones</a:t>
            </a:r>
            <a:r>
              <a:rPr lang="en-US" sz="1400" dirty="0">
                <a:cs typeface="Calibri"/>
              </a:rPr>
              <a:t> , </a:t>
            </a:r>
            <a:r>
              <a:rPr lang="en-US" sz="1400" dirty="0" err="1">
                <a:cs typeface="Calibri"/>
              </a:rPr>
              <a:t>blancas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unas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botas</a:t>
            </a:r>
            <a:r>
              <a:rPr lang="en-US" sz="1400" dirty="0">
                <a:cs typeface="Calibri"/>
              </a:rPr>
              <a:t> con </a:t>
            </a:r>
            <a:r>
              <a:rPr lang="en-US" sz="1400" dirty="0" err="1">
                <a:cs typeface="Calibri"/>
              </a:rPr>
              <a:t>blancos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calcetines</a:t>
            </a:r>
            <a:r>
              <a:rPr lang="en-US" sz="1400" dirty="0">
                <a:cs typeface="Calibri"/>
              </a:rPr>
              <a:t>  sin embargo los </a:t>
            </a:r>
            <a:r>
              <a:rPr lang="en-US" sz="1400" dirty="0" err="1">
                <a:cs typeface="Calibri"/>
              </a:rPr>
              <a:t>chicas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llevan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blanca</a:t>
            </a:r>
            <a:r>
              <a:rPr lang="en-US" sz="1400" dirty="0">
                <a:cs typeface="Calibri"/>
              </a:rPr>
              <a:t> una </a:t>
            </a:r>
            <a:r>
              <a:rPr lang="en-US" sz="1400" dirty="0" err="1">
                <a:cs typeface="Calibri"/>
              </a:rPr>
              <a:t>falda</a:t>
            </a:r>
            <a:r>
              <a:rPr lang="en-US" sz="1400" dirty="0">
                <a:cs typeface="Calibri"/>
              </a:rPr>
              <a:t>  con </a:t>
            </a:r>
            <a:r>
              <a:rPr lang="en-US" sz="1400" dirty="0" err="1">
                <a:cs typeface="Calibri"/>
              </a:rPr>
              <a:t>blancas</a:t>
            </a:r>
            <a:r>
              <a:rPr lang="en-US" sz="1400" dirty="0">
                <a:cs typeface="Calibri"/>
              </a:rPr>
              <a:t> medias . Me </a:t>
            </a:r>
            <a:r>
              <a:rPr lang="en-US" sz="1400" dirty="0" err="1">
                <a:cs typeface="Calibri"/>
              </a:rPr>
              <a:t>gustaría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llevar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blancas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unas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zapatillas</a:t>
            </a:r>
            <a:r>
              <a:rPr lang="en-US" sz="1400" dirty="0">
                <a:cs typeface="Calibri"/>
              </a:rPr>
              <a:t> . No me </a:t>
            </a:r>
            <a:r>
              <a:rPr lang="en-US" sz="1400" dirty="0" err="1">
                <a:cs typeface="Calibri"/>
              </a:rPr>
              <a:t>gusta</a:t>
            </a:r>
            <a:r>
              <a:rPr lang="en-US" sz="1400" dirty="0">
                <a:cs typeface="Calibri"/>
              </a:rPr>
              <a:t> nada el </a:t>
            </a:r>
            <a:r>
              <a:rPr lang="en-US" sz="1400" dirty="0" err="1">
                <a:cs typeface="Calibri"/>
              </a:rPr>
              <a:t>uniforme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porque</a:t>
            </a:r>
            <a:r>
              <a:rPr lang="en-US" sz="1400" dirty="0">
                <a:cs typeface="Calibri"/>
              </a:rPr>
              <a:t> es </a:t>
            </a:r>
            <a:r>
              <a:rPr lang="en-US" sz="1400" dirty="0" err="1">
                <a:cs typeface="Calibri"/>
              </a:rPr>
              <a:t>físimo</a:t>
            </a:r>
            <a:r>
              <a:rPr lang="en-US" sz="1400" dirty="0">
                <a:cs typeface="Calibri"/>
              </a:rPr>
              <a:t> .</a:t>
            </a:r>
          </a:p>
          <a:p>
            <a:endParaRPr lang="en-US" sz="1400" dirty="0">
              <a:cs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5597701-15F5-4764-891F-B92484A8F1D4}"/>
              </a:ext>
            </a:extLst>
          </p:cNvPr>
          <p:cNvSpPr/>
          <p:nvPr/>
        </p:nvSpPr>
        <p:spPr>
          <a:xfrm>
            <a:off x="4000231" y="3162299"/>
            <a:ext cx="4012046" cy="1868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66D860C-DCB0-49BB-9676-50BC463F1A8B}"/>
              </a:ext>
            </a:extLst>
          </p:cNvPr>
          <p:cNvSpPr txBox="1"/>
          <p:nvPr/>
        </p:nvSpPr>
        <p:spPr>
          <a:xfrm>
            <a:off x="3998118" y="3152774"/>
            <a:ext cx="3957637" cy="160043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El </a:t>
            </a:r>
            <a:r>
              <a:rPr lang="en-US" sz="1400" dirty="0" err="1">
                <a:cs typeface="Calibri"/>
              </a:rPr>
              <a:t>instituto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empiez</a:t>
            </a:r>
            <a:r>
              <a:rPr lang="en-US" sz="1400" dirty="0">
                <a:cs typeface="Calibri"/>
              </a:rPr>
              <a:t> a las 8:30 am , las </a:t>
            </a:r>
            <a:r>
              <a:rPr lang="en-US" sz="1400" dirty="0" err="1">
                <a:cs typeface="Calibri"/>
              </a:rPr>
              <a:t>clases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duran</a:t>
            </a:r>
            <a:r>
              <a:rPr lang="en-US" sz="1400" dirty="0">
                <a:cs typeface="Calibri"/>
              </a:rPr>
              <a:t> 8:50. Hay </a:t>
            </a:r>
            <a:r>
              <a:rPr lang="en-US" sz="1400" dirty="0" err="1">
                <a:cs typeface="Calibri"/>
              </a:rPr>
              <a:t>siesclases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cada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día</a:t>
            </a:r>
            <a:r>
              <a:rPr lang="en-US" sz="1400" dirty="0">
                <a:cs typeface="Calibri"/>
              </a:rPr>
              <a:t> .  mis </a:t>
            </a:r>
            <a:r>
              <a:rPr lang="en-US" sz="1400" dirty="0" err="1">
                <a:cs typeface="Calibri"/>
              </a:rPr>
              <a:t>asignaturas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obligatorias</a:t>
            </a:r>
            <a:r>
              <a:rPr lang="en-US" sz="1400" dirty="0">
                <a:cs typeface="Calibri"/>
              </a:rPr>
              <a:t> son las </a:t>
            </a:r>
            <a:r>
              <a:rPr lang="en-US" sz="1400" dirty="0" err="1">
                <a:cs typeface="Calibri"/>
              </a:rPr>
              <a:t>matemàticas</a:t>
            </a:r>
            <a:r>
              <a:rPr lang="en-US" sz="1400" dirty="0">
                <a:cs typeface="Calibri"/>
              </a:rPr>
              <a:t> , el ingles ,las </a:t>
            </a:r>
            <a:r>
              <a:rPr lang="en-US" sz="1400" dirty="0" err="1">
                <a:cs typeface="Calibri"/>
              </a:rPr>
              <a:t>ciencias</a:t>
            </a:r>
            <a:r>
              <a:rPr lang="en-US" sz="1400" dirty="0">
                <a:cs typeface="Calibri"/>
              </a:rPr>
              <a:t> . Me </a:t>
            </a:r>
            <a:r>
              <a:rPr lang="en-US" sz="1400" dirty="0" err="1">
                <a:cs typeface="Calibri"/>
              </a:rPr>
              <a:t>gusta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profesor</a:t>
            </a:r>
            <a:r>
              <a:rPr lang="en-US" sz="1400" dirty="0">
                <a:cs typeface="Calibri"/>
              </a:rPr>
              <a:t> de </a:t>
            </a:r>
            <a:r>
              <a:rPr lang="en-US" sz="1400" dirty="0" err="1">
                <a:cs typeface="Calibri"/>
              </a:rPr>
              <a:t>matemàticas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pero</a:t>
            </a:r>
            <a:r>
              <a:rPr lang="en-US" sz="1400" dirty="0">
                <a:cs typeface="Calibri"/>
              </a:rPr>
              <a:t> el </a:t>
            </a:r>
            <a:r>
              <a:rPr lang="en-US" sz="1400" dirty="0" err="1">
                <a:cs typeface="Calibri"/>
              </a:rPr>
              <a:t>profesor</a:t>
            </a:r>
            <a:r>
              <a:rPr lang="en-US" sz="1400" dirty="0">
                <a:cs typeface="Calibri"/>
              </a:rPr>
              <a:t> de </a:t>
            </a:r>
            <a:r>
              <a:rPr lang="en-US" sz="1400" dirty="0" err="1">
                <a:cs typeface="Calibri"/>
              </a:rPr>
              <a:t>ciencias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siempre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grita</a:t>
            </a:r>
            <a:r>
              <a:rPr lang="en-US" sz="1400" dirty="0">
                <a:cs typeface="Calibri"/>
              </a:rPr>
              <a:t> . He </a:t>
            </a:r>
            <a:r>
              <a:rPr lang="en-US" sz="1400" dirty="0" err="1">
                <a:cs typeface="Calibri"/>
              </a:rPr>
              <a:t>decidido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estudiar</a:t>
            </a:r>
            <a:r>
              <a:rPr lang="en-US" sz="1400" dirty="0">
                <a:cs typeface="Calibri"/>
              </a:rPr>
              <a:t> el </a:t>
            </a:r>
            <a:r>
              <a:rPr lang="en-US" sz="1400" dirty="0" err="1">
                <a:cs typeface="Calibri"/>
              </a:rPr>
              <a:t>español</a:t>
            </a:r>
            <a:r>
              <a:rPr lang="en-US" sz="1400" dirty="0">
                <a:cs typeface="Calibri"/>
              </a:rPr>
              <a:t> ,la </a:t>
            </a:r>
            <a:r>
              <a:rPr lang="en-US" sz="1400" dirty="0" err="1">
                <a:cs typeface="Calibri"/>
              </a:rPr>
              <a:t>informática</a:t>
            </a:r>
            <a:r>
              <a:rPr lang="en-US" sz="1400" dirty="0">
                <a:cs typeface="Calibri"/>
              </a:rPr>
              <a:t> , la </a:t>
            </a:r>
            <a:r>
              <a:rPr lang="en-US" sz="1400" dirty="0" err="1">
                <a:cs typeface="Calibri"/>
              </a:rPr>
              <a:t>tecnología</a:t>
            </a:r>
            <a:r>
              <a:rPr lang="en-US" sz="1400" dirty="0">
                <a:cs typeface="Calibri"/>
              </a:rPr>
              <a:t> . </a:t>
            </a:r>
            <a:endParaRPr lang="en-US" sz="1400" dirty="0" err="1">
              <a:cs typeface="Calibri"/>
            </a:endParaRPr>
          </a:p>
        </p:txBody>
      </p:sp>
      <p:pic>
        <p:nvPicPr>
          <p:cNvPr id="3" name="Picture 11" descr="A close up of a map&#10;&#10;Description generated with high confidence">
            <a:extLst>
              <a:ext uri="{FF2B5EF4-FFF2-40B4-BE49-F238E27FC236}">
                <a16:creationId xmlns:a16="http://schemas.microsoft.com/office/drawing/2014/main" xmlns="" id="{19AC9A2B-452E-47C8-8725-ACDF6D7F0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81" y="3036093"/>
            <a:ext cx="3862386" cy="305990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41DFAE5-FC25-419F-A2AC-F621B6CC5AFB}"/>
              </a:ext>
            </a:extLst>
          </p:cNvPr>
          <p:cNvSpPr/>
          <p:nvPr/>
        </p:nvSpPr>
        <p:spPr>
          <a:xfrm>
            <a:off x="8008144" y="3162300"/>
            <a:ext cx="3879056" cy="15216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30702649-E647-4363-90A4-036B6ED5B013}"/>
              </a:ext>
            </a:extLst>
          </p:cNvPr>
          <p:cNvSpPr txBox="1"/>
          <p:nvPr/>
        </p:nvSpPr>
        <p:spPr>
          <a:xfrm>
            <a:off x="8010525" y="3248025"/>
            <a:ext cx="3529012" cy="116955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 err="1">
                <a:cs typeface="Calibri"/>
              </a:rPr>
              <a:t>Hago</a:t>
            </a:r>
            <a:r>
              <a:rPr lang="en-US" sz="1400" dirty="0">
                <a:cs typeface="Calibri"/>
              </a:rPr>
              <a:t> mis </a:t>
            </a:r>
            <a:r>
              <a:rPr lang="en-US" sz="1400" dirty="0" err="1">
                <a:cs typeface="Calibri"/>
              </a:rPr>
              <a:t>deberers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cada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noche</a:t>
            </a:r>
            <a:r>
              <a:rPr lang="en-US" sz="1400" dirty="0">
                <a:cs typeface="Calibri"/>
              </a:rPr>
              <a:t> por dos horas . Lo que me </a:t>
            </a:r>
            <a:r>
              <a:rPr lang="en-US" sz="1400" dirty="0" err="1">
                <a:cs typeface="Calibri"/>
              </a:rPr>
              <a:t>toma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màs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tiempo</a:t>
            </a:r>
            <a:r>
              <a:rPr lang="en-US" sz="1400" dirty="0">
                <a:cs typeface="Calibri"/>
              </a:rPr>
              <a:t> es las </a:t>
            </a:r>
            <a:r>
              <a:rPr lang="en-US" sz="1400" dirty="0" err="1">
                <a:cs typeface="Calibri"/>
              </a:rPr>
              <a:t>matemàticas</a:t>
            </a:r>
            <a:r>
              <a:rPr lang="en-US" sz="1400" dirty="0">
                <a:cs typeface="Calibri"/>
              </a:rPr>
              <a:t>  . Mi padre me </a:t>
            </a:r>
            <a:r>
              <a:rPr lang="en-US" sz="1400" dirty="0" err="1">
                <a:cs typeface="Calibri"/>
              </a:rPr>
              <a:t>ayuda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ccon</a:t>
            </a:r>
            <a:r>
              <a:rPr lang="en-US" sz="1400" dirty="0">
                <a:cs typeface="Calibri"/>
              </a:rPr>
              <a:t> mis </a:t>
            </a:r>
            <a:r>
              <a:rPr lang="en-US" sz="1400" dirty="0" err="1">
                <a:cs typeface="Calibri"/>
              </a:rPr>
              <a:t>debreres</a:t>
            </a:r>
            <a:r>
              <a:rPr lang="en-US" sz="1400" dirty="0">
                <a:cs typeface="Calibri"/>
              </a:rPr>
              <a:t> de ingles </a:t>
            </a:r>
            <a:r>
              <a:rPr lang="en-US" sz="1400" dirty="0" err="1">
                <a:cs typeface="Calibri"/>
              </a:rPr>
              <a:t>porque</a:t>
            </a:r>
            <a:r>
              <a:rPr lang="en-US" sz="1400" dirty="0">
                <a:cs typeface="Calibri"/>
              </a:rPr>
              <a:t> es le da bien la </a:t>
            </a:r>
            <a:r>
              <a:rPr lang="en-US" sz="1400" dirty="0" err="1">
                <a:cs typeface="Calibri"/>
              </a:rPr>
              <a:t>literatura</a:t>
            </a:r>
            <a:r>
              <a:rPr lang="en-US" sz="1400" dirty="0">
                <a:cs typeface="Calibri"/>
              </a:rPr>
              <a:t> . 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B70E6357-4B1F-4C27-A072-A67E82EF769E}"/>
              </a:ext>
            </a:extLst>
          </p:cNvPr>
          <p:cNvSpPr/>
          <p:nvPr/>
        </p:nvSpPr>
        <p:spPr>
          <a:xfrm>
            <a:off x="3995736" y="5031582"/>
            <a:ext cx="3962400" cy="1259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1" descr="A group of people walking in front of a building&#10;&#10;Description generated with very high confidence">
            <a:extLst>
              <a:ext uri="{FF2B5EF4-FFF2-40B4-BE49-F238E27FC236}">
                <a16:creationId xmlns:a16="http://schemas.microsoft.com/office/drawing/2014/main" xmlns="" id="{8F0681D1-46AE-4D14-BB3B-E35F4D96D7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5756" y="4352924"/>
            <a:ext cx="3971924" cy="193833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05D8B66-6B45-4531-B7A0-152F98B27AF4}"/>
              </a:ext>
            </a:extLst>
          </p:cNvPr>
          <p:cNvSpPr txBox="1"/>
          <p:nvPr/>
        </p:nvSpPr>
        <p:spPr>
          <a:xfrm>
            <a:off x="4045743" y="5093493"/>
            <a:ext cx="3862388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 err="1">
                <a:cs typeface="Calibri"/>
              </a:rPr>
              <a:t>En</a:t>
            </a:r>
            <a:r>
              <a:rPr lang="en-US" sz="1400" dirty="0">
                <a:cs typeface="Calibri"/>
              </a:rPr>
              <a:t> mi </a:t>
            </a:r>
            <a:r>
              <a:rPr lang="en-US" sz="1400" dirty="0" err="1">
                <a:cs typeface="Calibri"/>
              </a:rPr>
              <a:t>instituto</a:t>
            </a:r>
            <a:r>
              <a:rPr lang="en-US" sz="1400" dirty="0">
                <a:cs typeface="Calibri"/>
              </a:rPr>
              <a:t> ideal </a:t>
            </a:r>
            <a:r>
              <a:rPr lang="en-US" sz="1400" dirty="0" err="1">
                <a:cs typeface="Calibri"/>
              </a:rPr>
              <a:t>habria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quatre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clases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cada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dia</a:t>
            </a:r>
            <a:r>
              <a:rPr lang="en-US" sz="1400" dirty="0">
                <a:cs typeface="Calibri"/>
              </a:rPr>
              <a:t> .me </a:t>
            </a:r>
            <a:r>
              <a:rPr lang="en-US" sz="1400" dirty="0" err="1">
                <a:cs typeface="Calibri"/>
              </a:rPr>
              <a:t>gustaria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ir</a:t>
            </a:r>
            <a:r>
              <a:rPr lang="en-US" sz="1400" dirty="0">
                <a:cs typeface="Calibri"/>
              </a:rPr>
              <a:t> a la </a:t>
            </a:r>
            <a:r>
              <a:rPr lang="en-US" sz="1400" dirty="0" err="1">
                <a:cs typeface="Calibri"/>
              </a:rPr>
              <a:t>universiadad</a:t>
            </a:r>
            <a:r>
              <a:rPr lang="en-US" sz="1400" dirty="0">
                <a:cs typeface="Calibri"/>
              </a:rPr>
              <a:t> . Mi </a:t>
            </a:r>
            <a:r>
              <a:rPr lang="en-US" sz="1400" dirty="0" err="1">
                <a:cs typeface="Calibri"/>
              </a:rPr>
              <a:t>asignatura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favorta</a:t>
            </a:r>
            <a:r>
              <a:rPr lang="en-US" sz="1400" dirty="0">
                <a:cs typeface="Calibri"/>
              </a:rPr>
              <a:t> es el </a:t>
            </a:r>
            <a:r>
              <a:rPr lang="en-US" sz="1400" dirty="0" err="1">
                <a:cs typeface="Calibri"/>
              </a:rPr>
              <a:t>espanol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porque</a:t>
            </a:r>
            <a:r>
              <a:rPr lang="en-US" sz="1400" dirty="0">
                <a:cs typeface="Calibri"/>
              </a:rPr>
              <a:t> </a:t>
            </a:r>
            <a:r>
              <a:rPr lang="en-US" sz="1400" dirty="0" err="1">
                <a:cs typeface="Calibri"/>
              </a:rPr>
              <a:t>divertida</a:t>
            </a:r>
            <a:r>
              <a:rPr lang="en-US" sz="1400" dirty="0">
                <a:cs typeface="Calibri"/>
              </a:rPr>
              <a:t> . 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Macintosh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Aparajita</vt:lpstr>
      <vt:lpstr>Calibri</vt:lpstr>
      <vt:lpstr>Calibri Light</vt:lpstr>
      <vt:lpstr>Arial</vt:lpstr>
      <vt:lpstr>office theme</vt:lpstr>
      <vt:lpstr>Presentación de PowerPoint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Hughes</dc:creator>
  <cp:lastModifiedBy>Juan Manuel Franco</cp:lastModifiedBy>
  <cp:revision>830</cp:revision>
  <dcterms:created xsi:type="dcterms:W3CDTF">2013-07-15T20:26:40Z</dcterms:created>
  <dcterms:modified xsi:type="dcterms:W3CDTF">2019-04-02T07:17:51Z</dcterms:modified>
</cp:coreProperties>
</file>