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 layout="1pic" frame="frameStyle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7D4BCA-0167-4227-A1C4-931EB1D4BD4E}" type="datetimeFigureOut">
              <a:rPr lang="hr-HR" smtClean="0"/>
              <a:t>29.11.2015.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4212F7-5118-48D9-9CE2-CE37CFF3AAD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39752" y="1628800"/>
            <a:ext cx="6172200" cy="1168896"/>
          </a:xfrm>
        </p:spPr>
        <p:txBody>
          <a:bodyPr/>
          <a:lstStyle/>
          <a:p>
            <a:r>
              <a:rPr lang="hr-HR" dirty="0" smtClean="0"/>
              <a:t>Advent </a:t>
            </a:r>
            <a:r>
              <a:rPr lang="hr-HR" dirty="0" err="1" smtClean="0"/>
              <a:t>Workshop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7744" y="3429000"/>
            <a:ext cx="6172200" cy="2664296"/>
          </a:xfrm>
        </p:spPr>
        <p:txBody>
          <a:bodyPr>
            <a:noAutofit/>
          </a:bodyPr>
          <a:lstStyle/>
          <a:p>
            <a:r>
              <a:rPr lang="hr-HR" sz="1600" dirty="0" smtClean="0"/>
              <a:t>Centar za odgoj i obrazovanje Čakovec, Croatia</a:t>
            </a:r>
          </a:p>
          <a:p>
            <a:r>
              <a:rPr lang="hr-HR" sz="1600" dirty="0" err="1" smtClean="0"/>
              <a:t>November</a:t>
            </a:r>
            <a:r>
              <a:rPr lang="hr-HR" sz="1600" dirty="0" smtClean="0"/>
              <a:t> 2015</a:t>
            </a:r>
          </a:p>
          <a:p>
            <a:r>
              <a:rPr lang="hr-HR" sz="1600" dirty="0" err="1" smtClean="0"/>
              <a:t>Teachers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pupils</a:t>
            </a:r>
            <a:r>
              <a:rPr lang="hr-HR" sz="1600" dirty="0" smtClean="0"/>
              <a:t> from </a:t>
            </a:r>
            <a:r>
              <a:rPr lang="hr-HR" sz="1600" dirty="0" err="1" smtClean="0"/>
              <a:t>Class</a:t>
            </a:r>
            <a:r>
              <a:rPr lang="hr-HR" sz="1600" dirty="0" smtClean="0"/>
              <a:t> 1 to </a:t>
            </a:r>
            <a:r>
              <a:rPr lang="hr-HR" sz="1600" dirty="0" err="1" smtClean="0"/>
              <a:t>Class</a:t>
            </a:r>
            <a:r>
              <a:rPr lang="hr-HR" sz="1600" dirty="0" smtClean="0"/>
              <a:t> 4 (age 6 – 10)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special</a:t>
            </a:r>
            <a:r>
              <a:rPr lang="hr-HR" sz="1600" dirty="0" smtClean="0"/>
              <a:t> groups</a:t>
            </a:r>
          </a:p>
          <a:p>
            <a:endParaRPr lang="hr-HR" sz="1600" dirty="0" smtClean="0"/>
          </a:p>
          <a:p>
            <a:r>
              <a:rPr lang="hr-HR" sz="1600" dirty="0" err="1" smtClean="0"/>
              <a:t>Created</a:t>
            </a:r>
            <a:r>
              <a:rPr lang="hr-HR" sz="1600" dirty="0" smtClean="0"/>
              <a:t> for </a:t>
            </a:r>
            <a:r>
              <a:rPr lang="hr-HR" sz="1600" dirty="0" err="1" smtClean="0"/>
              <a:t>the</a:t>
            </a:r>
            <a:r>
              <a:rPr lang="hr-HR" sz="1600" dirty="0" smtClean="0"/>
              <a:t> </a:t>
            </a:r>
            <a:r>
              <a:rPr lang="hr-HR" sz="1600" dirty="0" err="1" smtClean="0"/>
              <a:t>eTwinning</a:t>
            </a:r>
            <a:r>
              <a:rPr lang="hr-HR" sz="1600" dirty="0" smtClean="0"/>
              <a:t> project:</a:t>
            </a:r>
          </a:p>
          <a:p>
            <a:r>
              <a:rPr lang="hr-HR" sz="1600" dirty="0" smtClean="0"/>
              <a:t>Advent </a:t>
            </a:r>
            <a:r>
              <a:rPr lang="hr-HR" sz="1600" dirty="0" err="1" smtClean="0"/>
              <a:t>and</a:t>
            </a:r>
            <a:r>
              <a:rPr lang="hr-HR" sz="1600" dirty="0" smtClean="0"/>
              <a:t> </a:t>
            </a:r>
            <a:r>
              <a:rPr lang="hr-HR" sz="1600" dirty="0" err="1" smtClean="0"/>
              <a:t>Christmas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/>
              <a:t> </a:t>
            </a:r>
            <a:r>
              <a:rPr lang="hr-HR" sz="1600" dirty="0" err="1" smtClean="0"/>
              <a:t>our</a:t>
            </a:r>
            <a:r>
              <a:rPr lang="hr-HR" sz="1600" dirty="0" smtClean="0"/>
              <a:t> </a:t>
            </a:r>
            <a:r>
              <a:rPr lang="hr-HR" sz="1600" dirty="0" err="1" smtClean="0"/>
              <a:t>lives</a:t>
            </a:r>
            <a:endParaRPr lang="hr-HR" sz="1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2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42</Words>
  <Application>Microsoft Office PowerPoint</Application>
  <PresentationFormat>Prikaz na zaslonu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Oriel</vt:lpstr>
      <vt:lpstr>Advent Workshop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Workshop</dc:title>
  <dc:creator>Naranđa</dc:creator>
  <cp:lastModifiedBy>Naranđa</cp:lastModifiedBy>
  <cp:revision>3</cp:revision>
  <dcterms:created xsi:type="dcterms:W3CDTF">2015-11-29T13:17:50Z</dcterms:created>
  <dcterms:modified xsi:type="dcterms:W3CDTF">2015-11-29T13:24:04Z</dcterms:modified>
</cp:coreProperties>
</file>