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photoAlbum layout="1pic" frame="frameStyle2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D1F56F-6087-4E0A-B382-6B9AC5EA227B}" type="datetimeFigureOut">
              <a:rPr lang="hr-HR" smtClean="0"/>
              <a:pPr/>
              <a:t>12.12.2015.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F26588-84E0-4A5E-846A-623F990A72D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1196752"/>
            <a:ext cx="7406640" cy="1472184"/>
          </a:xfrm>
        </p:spPr>
        <p:txBody>
          <a:bodyPr/>
          <a:lstStyle/>
          <a:p>
            <a:r>
              <a:rPr lang="hr-HR" dirty="0" smtClean="0"/>
              <a:t>ADVENT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7406640" cy="2232248"/>
          </a:xfrm>
        </p:spPr>
        <p:txBody>
          <a:bodyPr>
            <a:normAutofit/>
          </a:bodyPr>
          <a:lstStyle/>
          <a:p>
            <a:r>
              <a:rPr lang="hr-HR" dirty="0" smtClean="0"/>
              <a:t>Centar za odgoj i obrazovanje Čakovec, Croatia</a:t>
            </a:r>
          </a:p>
          <a:p>
            <a:r>
              <a:rPr lang="hr-HR" dirty="0" err="1" smtClean="0"/>
              <a:t>November</a:t>
            </a:r>
            <a:r>
              <a:rPr lang="hr-HR" dirty="0" smtClean="0"/>
              <a:t> 2015</a:t>
            </a:r>
          </a:p>
          <a:p>
            <a:r>
              <a:rPr lang="hr-HR" dirty="0" err="1" smtClean="0"/>
              <a:t>Created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eTwinning</a:t>
            </a:r>
            <a:r>
              <a:rPr lang="hr-HR" dirty="0" smtClean="0"/>
              <a:t> project Advent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Christmas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lives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Jarmila </a:t>
            </a:r>
            <a:r>
              <a:rPr lang="hr-HR" dirty="0" err="1" smtClean="0"/>
              <a:t>Naranđa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 descr="C:\Users\Naranđa\Pictures\etwinning_logo_656x369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772816"/>
            <a:ext cx="4032448" cy="179991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2132856"/>
            <a:ext cx="7498080" cy="3312368"/>
          </a:xfrm>
        </p:spPr>
        <p:txBody>
          <a:bodyPr>
            <a:normAutofit/>
          </a:bodyPr>
          <a:lstStyle/>
          <a:p>
            <a:r>
              <a:rPr lang="hr-HR" sz="3600" dirty="0" err="1" smtClean="0">
                <a:effectLst/>
              </a:rPr>
              <a:t>Teacher</a:t>
            </a:r>
            <a:r>
              <a:rPr lang="hr-HR" sz="3600" dirty="0" smtClean="0">
                <a:effectLst/>
              </a:rPr>
              <a:t>:  Josip </a:t>
            </a:r>
            <a:r>
              <a:rPr lang="hr-HR" sz="3600" dirty="0" err="1" smtClean="0">
                <a:effectLst/>
              </a:rPr>
              <a:t>Geček</a:t>
            </a:r>
            <a:r>
              <a:rPr lang="hr-HR" sz="3600" dirty="0" smtClean="0">
                <a:effectLst/>
              </a:rPr>
              <a:t/>
            </a:r>
            <a:br>
              <a:rPr lang="hr-HR" sz="3600" dirty="0" smtClean="0">
                <a:effectLst/>
              </a:rPr>
            </a:br>
            <a:r>
              <a:rPr lang="hr-HR" sz="3600" dirty="0" err="1" smtClean="0">
                <a:effectLst/>
              </a:rPr>
              <a:t>Pupils</a:t>
            </a:r>
            <a:r>
              <a:rPr lang="hr-HR" sz="3600" dirty="0" smtClean="0">
                <a:effectLst/>
              </a:rPr>
              <a:t>:  </a:t>
            </a:r>
            <a:r>
              <a:rPr lang="hr-HR" sz="3600" dirty="0" err="1" smtClean="0">
                <a:effectLst/>
              </a:rPr>
              <a:t>Special</a:t>
            </a:r>
            <a:r>
              <a:rPr lang="hr-HR" sz="3600" dirty="0" smtClean="0">
                <a:effectLst/>
              </a:rPr>
              <a:t> </a:t>
            </a:r>
            <a:r>
              <a:rPr lang="hr-HR" sz="3600" dirty="0" err="1" smtClean="0">
                <a:effectLst/>
              </a:rPr>
              <a:t>Class</a:t>
            </a:r>
            <a:r>
              <a:rPr lang="hr-HR" sz="3600" dirty="0" smtClean="0">
                <a:effectLst/>
              </a:rPr>
              <a:t> PO1</a:t>
            </a:r>
            <a:br>
              <a:rPr lang="hr-HR" sz="3600" dirty="0" smtClean="0">
                <a:effectLst/>
              </a:rPr>
            </a:br>
            <a:r>
              <a:rPr lang="hr-HR" sz="3600" dirty="0" err="1" smtClean="0">
                <a:effectLst/>
              </a:rPr>
              <a:t>Activity</a:t>
            </a:r>
            <a:r>
              <a:rPr lang="hr-HR" sz="3600" dirty="0" smtClean="0">
                <a:effectLst/>
              </a:rPr>
              <a:t>:  Advent </a:t>
            </a:r>
            <a:r>
              <a:rPr lang="hr-HR" sz="3600" dirty="0" err="1" smtClean="0">
                <a:effectLst/>
              </a:rPr>
              <a:t>decoration</a:t>
            </a:r>
            <a:endParaRPr lang="hr-HR" sz="3600" dirty="0">
              <a:effectLst/>
            </a:endParaRPr>
          </a:p>
        </p:txBody>
      </p:sp>
      <p:pic>
        <p:nvPicPr>
          <p:cNvPr id="2050" name="Picture 2" descr="C:\Users\Naranđa\Pictures\etwinning_logo_656x369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908719"/>
            <a:ext cx="1872208" cy="10081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ranđa\Pictures\2015-11-29\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ranđa\Pictures\2015-11-29\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1027" name="Picture 3" descr="C:\Users\Naranđa\Pictures\2015-11-29\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1028" name="Picture 4" descr="C:\Users\Naranđa\Pictures\2015-11-29\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  <p:pic>
        <p:nvPicPr>
          <p:cNvPr id="1029" name="Picture 5" descr="C:\Users\Naranđa\Pictures\2015-11-29\0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ranđa\Pictures\2015-11-29\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ranđa\Pictures\2015-11-29\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79712" y="2996952"/>
            <a:ext cx="6768752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600" dirty="0" err="1" smtClean="0"/>
              <a:t>Teacher</a:t>
            </a:r>
            <a:r>
              <a:rPr lang="hr-HR" sz="3600" dirty="0" smtClean="0"/>
              <a:t>:  Jelena </a:t>
            </a:r>
            <a:r>
              <a:rPr lang="hr-HR" sz="3600" dirty="0" err="1" smtClean="0"/>
              <a:t>Lakuš</a:t>
            </a:r>
            <a:endParaRPr lang="hr-HR" sz="3600" dirty="0" smtClean="0"/>
          </a:p>
          <a:p>
            <a:pPr>
              <a:buNone/>
            </a:pPr>
            <a:r>
              <a:rPr lang="hr-HR" sz="3600" dirty="0" err="1" smtClean="0"/>
              <a:t>Pupils</a:t>
            </a:r>
            <a:r>
              <a:rPr lang="hr-HR" sz="3600" dirty="0" smtClean="0"/>
              <a:t>:  </a:t>
            </a:r>
            <a:r>
              <a:rPr lang="hr-HR" sz="3600" dirty="0" err="1" smtClean="0"/>
              <a:t>Special</a:t>
            </a:r>
            <a:r>
              <a:rPr lang="hr-HR" sz="3600" dirty="0" smtClean="0"/>
              <a:t> </a:t>
            </a:r>
            <a:r>
              <a:rPr lang="hr-HR" sz="3600" dirty="0" err="1" smtClean="0"/>
              <a:t>Class</a:t>
            </a:r>
            <a:r>
              <a:rPr lang="hr-HR" sz="3600" dirty="0" smtClean="0"/>
              <a:t> PO17</a:t>
            </a:r>
          </a:p>
          <a:p>
            <a:pPr>
              <a:buNone/>
            </a:pPr>
            <a:r>
              <a:rPr lang="hr-HR" sz="3600" dirty="0" err="1" smtClean="0"/>
              <a:t>Activity</a:t>
            </a:r>
            <a:r>
              <a:rPr lang="hr-HR" sz="3600" dirty="0" smtClean="0"/>
              <a:t>: </a:t>
            </a:r>
            <a:r>
              <a:rPr lang="hr-HR" sz="3600" dirty="0" err="1" smtClean="0"/>
              <a:t>creating</a:t>
            </a:r>
            <a:r>
              <a:rPr lang="hr-HR" sz="3600" dirty="0" smtClean="0"/>
              <a:t> </a:t>
            </a:r>
            <a:r>
              <a:rPr lang="hr-HR" sz="3600" dirty="0" err="1" smtClean="0"/>
              <a:t>decorations</a:t>
            </a:r>
            <a:endParaRPr lang="hr-HR" sz="3600" dirty="0"/>
          </a:p>
        </p:txBody>
      </p:sp>
      <p:pic>
        <p:nvPicPr>
          <p:cNvPr id="3074" name="Picture 2" descr="C:\Users\Naranđa\Pictures\etwinning_logo_656x369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1268760"/>
            <a:ext cx="1872208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0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857250" y="685800"/>
            <a:ext cx="7427913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0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685800" y="723900"/>
            <a:ext cx="7772400" cy="54102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0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685800" y="906463"/>
            <a:ext cx="7772400" cy="50434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01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685800" y="793750"/>
            <a:ext cx="7772400" cy="5270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</TotalTime>
  <Words>42</Words>
  <Application>Microsoft Office PowerPoint</Application>
  <PresentationFormat>Prikaz na zaslonu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Solsticij</vt:lpstr>
      <vt:lpstr>ADVENT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Teacher:  Josip Geček Pupils:  Special Class PO1 Activity:  Advent decoration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</dc:title>
  <dc:creator>Naranđa</dc:creator>
  <cp:lastModifiedBy>Naranđa</cp:lastModifiedBy>
  <cp:revision>23</cp:revision>
  <dcterms:created xsi:type="dcterms:W3CDTF">2015-11-29T13:13:32Z</dcterms:created>
  <dcterms:modified xsi:type="dcterms:W3CDTF">2015-12-12T12:20:18Z</dcterms:modified>
</cp:coreProperties>
</file>