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1" r:id="rId9"/>
    <p:sldId id="263" r:id="rId10"/>
    <p:sldId id="262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68392-CEAC-467B-95E7-955E23EAB7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27137E-207D-4072-9438-2BF77705B8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33341F-DF1B-421C-9109-3CFF7CA3E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91957A-0CAC-4655-AE2B-B6A9476C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96AE2-1E4D-4BCC-8185-597E5C4B2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57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8193F-FC1C-4A99-BCFF-BD913B0F7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4BA7F-5E1B-4147-9991-9304FF487A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FE8FB-C8F8-4F4B-AAC3-4746E8676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0F4169-D567-400F-9E12-B0E87FB1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E33BD-738E-44B6-8923-DB2BD49A4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99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A28C10-4202-4020-A32E-2610AB226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904A-6DC7-4C86-8396-533CDA4B7C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77C4A-41AB-4879-A3FB-4F072D5C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AA47D-2B30-4EBB-9F35-EB257B0F4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6448D-632A-43FA-82FD-33B2566E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41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AE8D7-78D1-4812-9945-018106B1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D736C-BB52-4478-A337-89EC1F481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D7F48D-13FD-46B1-BAD7-5253A499A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09B86E-9F45-4D55-BE8F-BB844466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209F0-09D5-4C56-A586-D27F433E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681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4335A-D199-4E8B-A7E5-AED53ED50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61952E-1553-4B8C-A0EB-DB54080DE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874B3-C53D-4C73-9985-0CA457A2B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1C521-3672-403E-9E09-9AD3340D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99728-4984-4AFF-9EBF-1EEDBC136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46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EE4C2-7A36-4B0A-96D3-89C819EFF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E167E-AA24-420B-AFE5-553B5CA42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BA24C7-F42A-4C42-BE9F-83936DD38E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8AA51-EAAE-461F-8456-6DC35DEA2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0BF3AB-2EE4-4843-BBF9-453DFF3EC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E3490-C3F8-402C-8098-C85F42AFF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474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8F9A1-4188-489A-A54C-25AD356B0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959865-40E3-480D-8F7D-8CDE5A82D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4D6F2B-AFFC-4148-8D38-7822DCA992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652DEE-5EDC-4910-A0EA-07553F8B3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95FDBF-6F78-49F5-B3EB-7CF0C820E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3782A-9C19-4DB8-9505-C0949BFBD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80539F-2D77-48A6-B442-E7C5D1472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920E99-7DBD-4727-AC44-1D12571BA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8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4F809-A16F-4835-BEF6-961F13B2D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382732-701E-482F-85FB-15C1E7C10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641B38-15FC-4330-B9D8-D73CF82AF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B3662F-D5BC-4A66-8C2B-1A5818B0B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6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86B33C-427D-4050-A2EC-AF2ABA20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F6FBD-4B76-40F8-9F1E-DB3813BDC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8B36A-37C1-4EF1-B4AA-1D23D45E3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7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835B8-740F-427A-A450-07A18A571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DE9C2-5917-4ADC-A9E4-ACD13B809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E0BEB-A2EC-456C-A42B-417E2FAFD3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357BC-4F68-4058-864B-A9CA381A7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E8224-5299-49C8-A638-39750E26E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8657C-67D2-4D5B-B5E6-5C459759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30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A8376-E210-4323-9059-A861FE49B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30914C-2719-480E-8CF5-2F0FDA3E91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1EDBEE-ADC8-4955-803D-92FF630CFC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0DECE-6256-4AED-AA84-6BB8242DE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C3E922-AF29-4ABE-AC64-1DC3CF685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7820CF-B668-4546-A82F-EB89D14BF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649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C05FF1-7692-4CDF-930B-6407AAD76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481841-8701-42EB-A973-7908E63542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FDBC8-C809-47BD-9A6A-C2F7382601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F8856-C97F-47D2-ACD6-73F5DBEACD27}" type="datetimeFigureOut">
              <a:rPr lang="en-GB" smtClean="0"/>
              <a:t>24/08/2021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2A005-CCD8-4B92-9FBC-3C1B45CD0F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816C3A-6575-4B66-A5B7-1DCE9EC89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AA87D-D59B-4994-B509-7A75B4481A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687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2933-E7CD-4422-922A-41F4F60EA2E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Health and fitness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EFFAA-DD76-4A4D-B409-3DF95BB40C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4002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B0A5A-E528-4223-A3BB-C769B0C7C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29310EBD-3999-4FE4-933B-4FE5009127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80" y="0"/>
            <a:ext cx="7254240" cy="6858000"/>
          </a:xfrm>
        </p:spPr>
      </p:pic>
    </p:spTree>
    <p:extLst>
      <p:ext uri="{BB962C8B-B14F-4D97-AF65-F5344CB8AC3E}">
        <p14:creationId xmlns:p14="http://schemas.microsoft.com/office/powerpoint/2010/main" val="143172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B6B0-78C4-47FB-8BB3-1F022AD82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Sports at our school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1A0B9-0315-4AF4-AE1B-735079DBD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Here at bower park we take pride in our sports. Kids here take part in sports in and outside of school. </a:t>
            </a:r>
          </a:p>
          <a:p>
            <a:r>
              <a:rPr lang="en-GB" dirty="0"/>
              <a:t>Our most biggest recent success came with handball. This was when our u15 girls became national champions. No. 1 in the whole of England </a:t>
            </a:r>
          </a:p>
          <a:p>
            <a:r>
              <a:rPr lang="en-GB" dirty="0"/>
              <a:t>There are also many individual achievements too, some for the school and some outside of school with clubs</a:t>
            </a:r>
          </a:p>
        </p:txBody>
      </p:sp>
    </p:spTree>
    <p:extLst>
      <p:ext uri="{BB962C8B-B14F-4D97-AF65-F5344CB8AC3E}">
        <p14:creationId xmlns:p14="http://schemas.microsoft.com/office/powerpoint/2010/main" val="3207640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4F2EC-D810-4CC7-8A56-9BE1798D8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6BC72-EAC2-48A1-986C-236A6F1BB5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7357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When the girls became national champions</a:t>
            </a:r>
          </a:p>
        </p:txBody>
      </p:sp>
      <p:pic>
        <p:nvPicPr>
          <p:cNvPr id="5" name="Picture 2" descr="Image result for bower park academy handball">
            <a:extLst>
              <a:ext uri="{FF2B5EF4-FFF2-40B4-BE49-F238E27FC236}">
                <a16:creationId xmlns:a16="http://schemas.microsoft.com/office/drawing/2014/main" id="{ECE9DD31-5E24-4D73-B254-916AE8F9E8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080" y="1690688"/>
            <a:ext cx="6339840" cy="499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06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FD9E0-A945-4848-96C8-AA2D783C2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Food plates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C2594F-8E80-4F63-8E2F-DE397959C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healthy food plate is a brief outline of what your daily nutrition should look like. </a:t>
            </a:r>
          </a:p>
          <a:p>
            <a:r>
              <a:rPr lang="en-GB" dirty="0"/>
              <a:t>It shows how much of each type of food you should eat, fruit and veg being the largest amount then sugar being the smallest.</a:t>
            </a:r>
          </a:p>
          <a:p>
            <a:r>
              <a:rPr lang="en-GB" dirty="0"/>
              <a:t>There are five sections to the food plate; fruit and vegetables, carbohydrates, dairy products, proteins and sugar. They come with suggestions on how much you should have of each part of the plate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325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1D3D5-181B-4E45-9465-F2E8C60BC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</a:t>
            </a:r>
          </a:p>
        </p:txBody>
      </p:sp>
      <p:pic>
        <p:nvPicPr>
          <p:cNvPr id="1026" name="Picture 2" descr="Image result for healthy food plate example">
            <a:extLst>
              <a:ext uri="{FF2B5EF4-FFF2-40B4-BE49-F238E27FC236}">
                <a16:creationId xmlns:a16="http://schemas.microsoft.com/office/drawing/2014/main" id="{BA29ED87-ABAB-4FE2-BB39-6DEE490727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040" y="944815"/>
            <a:ext cx="5455920" cy="4968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7178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3FA4D-AB31-4ACB-9A93-2675AF357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4" descr="Image result for healthy food plate example">
            <a:extLst>
              <a:ext uri="{FF2B5EF4-FFF2-40B4-BE49-F238E27FC236}">
                <a16:creationId xmlns:a16="http://schemas.microsoft.com/office/drawing/2014/main" id="{83728174-8061-434A-91C5-204DD38D4E1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444" y="865426"/>
            <a:ext cx="7243112" cy="512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771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2E2EF-C837-4939-98D0-FAEC42708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Content Placeholder 4" descr="A close up of food&#10;&#10;Description automatically generated">
            <a:extLst>
              <a:ext uri="{FF2B5EF4-FFF2-40B4-BE49-F238E27FC236}">
                <a16:creationId xmlns:a16="http://schemas.microsoft.com/office/drawing/2014/main" id="{84ABA926-5B41-4287-9245-A63CB70D49E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0780" y="857876"/>
            <a:ext cx="7330440" cy="5142248"/>
          </a:xfrm>
        </p:spPr>
      </p:pic>
    </p:spTree>
    <p:extLst>
      <p:ext uri="{BB962C8B-B14F-4D97-AF65-F5344CB8AC3E}">
        <p14:creationId xmlns:p14="http://schemas.microsoft.com/office/powerpoint/2010/main" val="226561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2854A-C331-4F45-A885-86383D06D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A092F571-412F-4CA4-BB90-7CA2AE6300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059" y="426988"/>
            <a:ext cx="7737882" cy="6004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91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BF197-6F14-46C1-A969-41D1241A9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35E8A072-D9A2-4FFE-A7A7-A873251467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48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442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B41A9-31BE-45E0-8C95-6B76E332F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pyramids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EA14D-7D29-4471-882C-0E03D0B48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Exercise pyramids show you what you should be doing to stay healthy</a:t>
            </a:r>
          </a:p>
          <a:p>
            <a:r>
              <a:rPr lang="en-GB" dirty="0"/>
              <a:t>The top shows what you what to cut back on</a:t>
            </a:r>
          </a:p>
          <a:p>
            <a:r>
              <a:rPr lang="en-GB" dirty="0"/>
              <a:t>The next level shows what you should do every now and then</a:t>
            </a:r>
          </a:p>
          <a:p>
            <a:r>
              <a:rPr lang="en-GB" dirty="0"/>
              <a:t>The next what you should do very often </a:t>
            </a:r>
          </a:p>
          <a:p>
            <a:r>
              <a:rPr lang="en-GB" dirty="0"/>
              <a:t>Then the bottom layer is what you should do daily </a:t>
            </a:r>
          </a:p>
          <a:p>
            <a:r>
              <a:rPr lang="en-GB" dirty="0"/>
              <a:t>These pyramids help you to know how to stay fit and healthy and how far you should be pushing yourself</a:t>
            </a:r>
          </a:p>
        </p:txBody>
      </p:sp>
    </p:spTree>
    <p:extLst>
      <p:ext uri="{BB962C8B-B14F-4D97-AF65-F5344CB8AC3E}">
        <p14:creationId xmlns:p14="http://schemas.microsoft.com/office/powerpoint/2010/main" val="3141314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exercise pyramid">
            <a:extLst>
              <a:ext uri="{FF2B5EF4-FFF2-40B4-BE49-F238E27FC236}">
                <a16:creationId xmlns:a16="http://schemas.microsoft.com/office/drawing/2014/main" id="{19F438A6-DE8B-47A1-9199-32C4D7E03BA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560" y="432666"/>
            <a:ext cx="6873240" cy="619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B3076D5-11F5-4C8C-B9A5-CA790B027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Examples </a:t>
            </a:r>
          </a:p>
        </p:txBody>
      </p:sp>
    </p:spTree>
    <p:extLst>
      <p:ext uri="{BB962C8B-B14F-4D97-AF65-F5344CB8AC3E}">
        <p14:creationId xmlns:p14="http://schemas.microsoft.com/office/powerpoint/2010/main" val="1955031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241</Words>
  <Application>Microsoft Office PowerPoint</Application>
  <PresentationFormat>Widescreen</PresentationFormat>
  <Paragraphs>19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Health and fitness</vt:lpstr>
      <vt:lpstr>Food plates</vt:lpstr>
      <vt:lpstr>Examples</vt:lpstr>
      <vt:lpstr>PowerPoint Presentation</vt:lpstr>
      <vt:lpstr>PowerPoint Presentation</vt:lpstr>
      <vt:lpstr>PowerPoint Presentation</vt:lpstr>
      <vt:lpstr>PowerPoint Presentation</vt:lpstr>
      <vt:lpstr>Exercise pyramids</vt:lpstr>
      <vt:lpstr>Examples </vt:lpstr>
      <vt:lpstr>PowerPoint Presentation</vt:lpstr>
      <vt:lpstr>Sports at our school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and fitness</dc:title>
  <dc:creator>ciaran moore</dc:creator>
  <cp:lastModifiedBy>Aylett E</cp:lastModifiedBy>
  <cp:revision>11</cp:revision>
  <dcterms:created xsi:type="dcterms:W3CDTF">2020-02-09T11:22:16Z</dcterms:created>
  <dcterms:modified xsi:type="dcterms:W3CDTF">2021-08-24T08:41:29Z</dcterms:modified>
</cp:coreProperties>
</file>