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7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1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0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5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4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6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0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F942-ACF7-4077-967A-2DD890BE22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169F-C2BF-4102-9CE6-E3F33E229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8535" y="2772042"/>
            <a:ext cx="39549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46471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Attractions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London Eye</a:t>
            </a:r>
          </a:p>
          <a:p>
            <a:r>
              <a:rPr lang="en-GB" dirty="0"/>
              <a:t>Buckingham Palace</a:t>
            </a:r>
          </a:p>
          <a:p>
            <a:r>
              <a:rPr lang="en-GB" dirty="0"/>
              <a:t>Trafalgar Square</a:t>
            </a:r>
          </a:p>
          <a:p>
            <a:r>
              <a:rPr lang="en-GB" dirty="0"/>
              <a:t>Big Ben (Elizabeth Tower)</a:t>
            </a:r>
          </a:p>
          <a:p>
            <a:r>
              <a:rPr lang="en-GB" dirty="0"/>
              <a:t>Tower of London</a:t>
            </a:r>
          </a:p>
          <a:p>
            <a:r>
              <a:rPr lang="en-GB" dirty="0"/>
              <a:t>River Thames</a:t>
            </a:r>
          </a:p>
          <a:p>
            <a:r>
              <a:rPr lang="en-GB" dirty="0"/>
              <a:t>Hyde Park</a:t>
            </a:r>
          </a:p>
          <a:p>
            <a:r>
              <a:rPr lang="en-GB" dirty="0"/>
              <a:t>St. Pauls Cathedral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71" y="878998"/>
            <a:ext cx="4601029" cy="59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9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 Facts About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drive on the left!</a:t>
            </a:r>
          </a:p>
          <a:p>
            <a:r>
              <a:rPr lang="en-GB" dirty="0"/>
              <a:t>Over 300 languages are spoken in London.</a:t>
            </a:r>
          </a:p>
          <a:p>
            <a:r>
              <a:rPr lang="en-GB" dirty="0"/>
              <a:t>There were only six deaths in the great fire of London.</a:t>
            </a:r>
          </a:p>
          <a:p>
            <a:r>
              <a:rPr lang="en-GB" dirty="0"/>
              <a:t>The Millennium Dome is the biggest structure of its kind in the world.</a:t>
            </a:r>
          </a:p>
          <a:p>
            <a:r>
              <a:rPr lang="en-GB" dirty="0"/>
              <a:t>You cant feed pigeons in Trafalgar Square because it is banned.</a:t>
            </a:r>
          </a:p>
          <a:p>
            <a:r>
              <a:rPr lang="en-GB" dirty="0"/>
              <a:t>London has over 170 Museums</a:t>
            </a:r>
          </a:p>
        </p:txBody>
      </p:sp>
    </p:spTree>
    <p:extLst>
      <p:ext uri="{BB962C8B-B14F-4D97-AF65-F5344CB8AC3E}">
        <p14:creationId xmlns:p14="http://schemas.microsoft.com/office/powerpoint/2010/main" val="362371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Language: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to pronounce words in an English </a:t>
            </a:r>
            <a:r>
              <a:rPr lang="en-GB"/>
              <a:t>Accent: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43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Fish and Chips</a:t>
            </a:r>
          </a:p>
          <a:p>
            <a:r>
              <a:rPr lang="en-GB" dirty="0"/>
              <a:t>Full English breakfast</a:t>
            </a:r>
          </a:p>
          <a:p>
            <a:r>
              <a:rPr lang="en-GB" dirty="0"/>
              <a:t>Bangers and Mash</a:t>
            </a:r>
          </a:p>
          <a:p>
            <a:r>
              <a:rPr lang="en-GB" dirty="0"/>
              <a:t>Pie and Mash</a:t>
            </a:r>
          </a:p>
          <a:p>
            <a:r>
              <a:rPr lang="en-GB" dirty="0"/>
              <a:t>Roast Beef</a:t>
            </a:r>
          </a:p>
          <a:p>
            <a:r>
              <a:rPr lang="en-GB" dirty="0"/>
              <a:t>Yorkshire Pudding</a:t>
            </a:r>
          </a:p>
          <a:p>
            <a:r>
              <a:rPr lang="en-GB" dirty="0"/>
              <a:t>Shepherds Pie</a:t>
            </a:r>
          </a:p>
          <a:p>
            <a:r>
              <a:rPr lang="en-GB" dirty="0"/>
              <a:t>Cottage Pie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82" y="2090057"/>
            <a:ext cx="6281318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120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Main Attractions</vt:lpstr>
      <vt:lpstr>Fun Facts About London</vt:lpstr>
      <vt:lpstr>Our Language:</vt:lpstr>
      <vt:lpstr>Food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Oakley Williams</dc:creator>
  <cp:lastModifiedBy>Aylett E</cp:lastModifiedBy>
  <cp:revision>4</cp:revision>
  <dcterms:created xsi:type="dcterms:W3CDTF">2019-01-21T15:02:55Z</dcterms:created>
  <dcterms:modified xsi:type="dcterms:W3CDTF">2021-08-24T08:44:08Z</dcterms:modified>
</cp:coreProperties>
</file>