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C4EF-6BC8-4274-B6ED-8D46874DA62E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4B96-0169-4288-AA44-E06A61B09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61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C4EF-6BC8-4274-B6ED-8D46874DA62E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4B96-0169-4288-AA44-E06A61B09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43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C4EF-6BC8-4274-B6ED-8D46874DA62E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4B96-0169-4288-AA44-E06A61B09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26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C4EF-6BC8-4274-B6ED-8D46874DA62E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4B96-0169-4288-AA44-E06A61B09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0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C4EF-6BC8-4274-B6ED-8D46874DA62E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4B96-0169-4288-AA44-E06A61B09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79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C4EF-6BC8-4274-B6ED-8D46874DA62E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4B96-0169-4288-AA44-E06A61B09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7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C4EF-6BC8-4274-B6ED-8D46874DA62E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4B96-0169-4288-AA44-E06A61B09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86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C4EF-6BC8-4274-B6ED-8D46874DA62E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4B96-0169-4288-AA44-E06A61B09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95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C4EF-6BC8-4274-B6ED-8D46874DA62E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4B96-0169-4288-AA44-E06A61B09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30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C4EF-6BC8-4274-B6ED-8D46874DA62E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4B96-0169-4288-AA44-E06A61B09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87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C4EF-6BC8-4274-B6ED-8D46874DA62E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4B96-0169-4288-AA44-E06A61B09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0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4C4EF-6BC8-4274-B6ED-8D46874DA62E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C4B96-0169-4288-AA44-E06A61B09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4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98018"/>
            <a:ext cx="457883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6806" y="3745795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Bower Park Academy</a:t>
            </a:r>
          </a:p>
          <a:p>
            <a:r>
              <a:rPr lang="en-GB" dirty="0"/>
              <a:t>Havering Road,</a:t>
            </a:r>
          </a:p>
          <a:p>
            <a:r>
              <a:rPr lang="en-GB" dirty="0"/>
              <a:t>Romford,</a:t>
            </a:r>
          </a:p>
          <a:p>
            <a:r>
              <a:rPr lang="en-GB" dirty="0"/>
              <a:t>Essex</a:t>
            </a:r>
          </a:p>
          <a:p>
            <a:r>
              <a:rPr lang="en-GB" dirty="0"/>
              <a:t>RM1 4YY</a:t>
            </a:r>
          </a:p>
          <a:p>
            <a:endParaRPr lang="en-GB" dirty="0"/>
          </a:p>
          <a:p>
            <a:r>
              <a:rPr lang="en-GB" dirty="0"/>
              <a:t>Email:</a:t>
            </a:r>
          </a:p>
          <a:p>
            <a:r>
              <a:rPr lang="en-GB" dirty="0"/>
              <a:t>office@bowerpark.havering.sch.uk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06" y="260647"/>
            <a:ext cx="8153625" cy="30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578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 history of our school.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Our school opened in 1949 as chase cross secondary modern. In 1989 it was amalgamated with forest lodge school and it was renamed to its current name, bower park.</a:t>
            </a:r>
          </a:p>
          <a:p>
            <a:endParaRPr lang="en-GB" dirty="0"/>
          </a:p>
          <a:p>
            <a:r>
              <a:rPr lang="en-GB" dirty="0"/>
              <a:t>Our school is divided into four houses of Mandela, nightingale, Wilberforce, Shakespeare.</a:t>
            </a:r>
          </a:p>
        </p:txBody>
      </p:sp>
    </p:spTree>
    <p:extLst>
      <p:ext uri="{BB962C8B-B14F-4D97-AF65-F5344CB8AC3E}">
        <p14:creationId xmlns:p14="http://schemas.microsoft.com/office/powerpoint/2010/main" val="274413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Extracurricular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Digital leadership</a:t>
            </a:r>
          </a:p>
          <a:p>
            <a:r>
              <a:rPr lang="en-GB" dirty="0"/>
              <a:t>Badminton</a:t>
            </a:r>
          </a:p>
          <a:p>
            <a:r>
              <a:rPr lang="en-GB" dirty="0"/>
              <a:t>Craft club</a:t>
            </a:r>
          </a:p>
          <a:p>
            <a:r>
              <a:rPr lang="en-GB" dirty="0"/>
              <a:t>Drama club</a:t>
            </a:r>
          </a:p>
          <a:p>
            <a:r>
              <a:rPr lang="en-GB" dirty="0"/>
              <a:t>Glee club</a:t>
            </a:r>
          </a:p>
          <a:p>
            <a:r>
              <a:rPr lang="en-GB" dirty="0"/>
              <a:t>Dance club</a:t>
            </a:r>
          </a:p>
        </p:txBody>
      </p:sp>
    </p:spTree>
    <p:extLst>
      <p:ext uri="{BB962C8B-B14F-4D97-AF65-F5344CB8AC3E}">
        <p14:creationId xmlns:p14="http://schemas.microsoft.com/office/powerpoint/2010/main" val="319650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football and cricket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94773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C:\Users\stockemi10\AppData\Local\Microsoft\Windows\Temporary Internet Files\Content.IE5\SG4W6MQ9\MP90042431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55308"/>
            <a:ext cx="3462244" cy="53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96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sz="2800" dirty="0"/>
              <a:t>It is made up of five years from year seven</a:t>
            </a:r>
          </a:p>
          <a:p>
            <a:r>
              <a:rPr lang="en-GB" sz="2800" dirty="0"/>
              <a:t>It specialises in performing arts such as drama, dance and music.</a:t>
            </a:r>
          </a:p>
          <a:p>
            <a:r>
              <a:rPr lang="en-GB" sz="2800" dirty="0"/>
              <a:t>We also have a fast track drama group this is where they take their gcse early.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Each class varies from 29-31 people in a class</a:t>
            </a:r>
          </a:p>
          <a:p>
            <a:r>
              <a:rPr lang="en-GB" sz="2800" dirty="0"/>
              <a:t>The school also does construction and hair dressing for selected students.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3905944" cy="260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07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641" y="1577642"/>
            <a:ext cx="491848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1926"/>
            <a:ext cx="2993344" cy="198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2" y="334705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47250"/>
            <a:ext cx="26162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11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world wide trips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have another trip to south Africa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38626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92" y="3429000"/>
            <a:ext cx="407235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375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170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Short history of our school.</vt:lpstr>
      <vt:lpstr>Extracurricular activities</vt:lpstr>
      <vt:lpstr>Our football and cricket team</vt:lpstr>
      <vt:lpstr>The school</vt:lpstr>
      <vt:lpstr>Our school</vt:lpstr>
      <vt:lpstr>Other world wide trips</vt:lpstr>
    </vt:vector>
  </TitlesOfParts>
  <Company>Bower 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Stockwell</dc:creator>
  <cp:lastModifiedBy>Aylett E</cp:lastModifiedBy>
  <cp:revision>5</cp:revision>
  <dcterms:created xsi:type="dcterms:W3CDTF">2014-02-05T12:25:39Z</dcterms:created>
  <dcterms:modified xsi:type="dcterms:W3CDTF">2021-08-24T08:46:48Z</dcterms:modified>
</cp:coreProperties>
</file>