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3D9F6-7DBA-406A-A917-23E0C125B71D}" v="1176" dt="2020-03-03T19:12:3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995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736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2300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2777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8174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9094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576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6166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254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96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11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039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343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818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90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42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4/5/2020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9247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36916" y="4542503"/>
            <a:ext cx="9184606" cy="11798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800" dirty="0"/>
              <a:t/>
            </a:r>
            <a:br>
              <a:rPr lang="tr-TR" sz="3800" dirty="0"/>
            </a:br>
            <a:r>
              <a:rPr lang="tr-TR" sz="3800" dirty="0"/>
              <a:t>LONDON "UK"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36916" y="5722373"/>
            <a:ext cx="9184605" cy="523305"/>
          </a:xfrm>
        </p:spPr>
        <p:txBody>
          <a:bodyPr>
            <a:normAutofit/>
          </a:bodyPr>
          <a:lstStyle/>
          <a:p>
            <a:r>
              <a:rPr lang="tr-TR" dirty="0" err="1" smtClean="0"/>
              <a:t>PREPAREd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teams</a:t>
            </a:r>
            <a:r>
              <a:rPr lang="tr-TR" dirty="0" smtClean="0"/>
              <a:t> : </a:t>
            </a:r>
            <a:r>
              <a:rPr lang="tr-TR" dirty="0" err="1" smtClean="0"/>
              <a:t>team</a:t>
            </a:r>
            <a:r>
              <a:rPr lang="tr-TR" dirty="0" smtClean="0"/>
              <a:t> I, TEAM II, TEAM III, TEAM IV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</p:txBody>
      </p:sp>
      <p:pic>
        <p:nvPicPr>
          <p:cNvPr id="4" name="Resim 4" descr="açık hava, uçak, ulaşım, uçma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148A84D8-401C-4B11-8A59-69753CD711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24815" r="-2" b="595"/>
          <a:stretch/>
        </p:blipFill>
        <p:spPr>
          <a:xfrm>
            <a:off x="635458" y="640080"/>
            <a:ext cx="9186063" cy="360273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674425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D46A9CD-605B-4B6D-834D-7D5540A26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TRANSPORTATION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C7F639D-42A5-4E05-8837-85F939A6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DISTANCE;</a:t>
            </a:r>
          </a:p>
          <a:p>
            <a:pPr marL="0" indent="0">
              <a:buNone/>
            </a:pPr>
            <a:r>
              <a:rPr lang="en" dirty="0">
                <a:latin typeface="Consolas"/>
              </a:rPr>
              <a:t>This distance will take approximately 1 day and 14 hours by car. If you are planning to travel by plane, you can complete the 3066 Km journey in approximately 4 hours and 35 minutes.</a:t>
            </a:r>
            <a:endParaRPr lang="tr-TR" dirty="0"/>
          </a:p>
        </p:txBody>
      </p:sp>
      <p:pic>
        <p:nvPicPr>
          <p:cNvPr id="4" name="Resim 4" descr="eski, vapur, küçük, tablo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9F1C7684-4A4C-4C43-89AA-FC09451FF2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5500" y="3600704"/>
            <a:ext cx="5080000" cy="2818892"/>
          </a:xfrm>
          <a:prstGeom prst="rect">
            <a:avLst/>
          </a:prstGeom>
        </p:spPr>
      </p:pic>
      <p:pic>
        <p:nvPicPr>
          <p:cNvPr id="6" name="Resim 6" descr="mavi, araba, adam, uçak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33D417B3-4A95-48D7-967B-9BA1625927C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4638" y="3602038"/>
            <a:ext cx="4568825" cy="2816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6760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2F56E94-8A45-4F53-A072-B2BE0E3F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TRANSPORTATION 2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BDD0816-6138-49AD-9AFD-8A9559E5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 err="1"/>
              <a:t>Airplane</a:t>
            </a:r>
            <a:r>
              <a:rPr lang="tr-TR" dirty="0"/>
              <a:t> : ISTANBUL/TURKEY ---- LONDON/UNITED KINGDOM</a:t>
            </a:r>
          </a:p>
          <a:p>
            <a:pPr marL="0" indent="0">
              <a:buNone/>
            </a:pPr>
            <a:r>
              <a:rPr lang="tr-TR" dirty="0"/>
              <a:t>     </a:t>
            </a:r>
            <a:r>
              <a:rPr lang="tr-TR" dirty="0" err="1"/>
              <a:t>Price</a:t>
            </a:r>
            <a:r>
              <a:rPr lang="tr-TR" dirty="0"/>
              <a:t> : 474 </a:t>
            </a:r>
            <a:r>
              <a:rPr lang="tr-TR" dirty="0" err="1"/>
              <a:t>Turkısh</a:t>
            </a:r>
            <a:r>
              <a:rPr lang="tr-TR" dirty="0"/>
              <a:t> lira    USD : 77,66</a:t>
            </a:r>
          </a:p>
        </p:txBody>
      </p:sp>
      <p:pic>
        <p:nvPicPr>
          <p:cNvPr id="4" name="Resim 4" descr="açık hava, uçak, ulaşım, uçma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CCAB7EA9-4E1D-4A07-BDBC-29AC9D2AA8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8400" y="3495204"/>
            <a:ext cx="3352800" cy="2318692"/>
          </a:xfrm>
          <a:prstGeom prst="rect">
            <a:avLst/>
          </a:prstGeom>
        </p:spPr>
      </p:pic>
      <p:pic>
        <p:nvPicPr>
          <p:cNvPr id="6" name="Resim 6" descr="uçak, açık hava, günbatımı, uçma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D9326785-996B-4A0F-875C-9D88F19C5F8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46700" y="3250648"/>
            <a:ext cx="5740400" cy="2985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657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46A30B4-3DEB-495B-AAF8-7D74CDE56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ACCOMODATION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9839B85-2433-444E-B076-7124BB50E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tr-TR" b="1" dirty="0"/>
          </a:p>
          <a:p>
            <a:r>
              <a:rPr lang="tr-TR" b="1" dirty="0"/>
              <a:t>Holiday </a:t>
            </a:r>
            <a:r>
              <a:rPr lang="tr-TR" b="1" dirty="0" err="1"/>
              <a:t>Inn</a:t>
            </a:r>
            <a:r>
              <a:rPr lang="tr-TR" b="1" dirty="0"/>
              <a:t> Express </a:t>
            </a:r>
            <a:r>
              <a:rPr lang="tr-TR" b="1" dirty="0" err="1"/>
              <a:t>London</a:t>
            </a:r>
            <a:r>
              <a:rPr lang="tr-TR" b="1" dirty="0"/>
              <a:t> </a:t>
            </a:r>
            <a:r>
              <a:rPr lang="tr-TR" b="1" dirty="0" err="1"/>
              <a:t>Chingford</a:t>
            </a:r>
          </a:p>
          <a:p>
            <a:r>
              <a:rPr lang="tr-TR" b="1" dirty="0"/>
              <a:t>OYO </a:t>
            </a:r>
            <a:r>
              <a:rPr lang="tr-TR" b="1" dirty="0" err="1"/>
              <a:t>Royal</a:t>
            </a:r>
            <a:r>
              <a:rPr lang="tr-TR" b="1" dirty="0"/>
              <a:t> Park</a:t>
            </a:r>
            <a:endParaRPr lang="tr-TR" dirty="0"/>
          </a:p>
          <a:p>
            <a:r>
              <a:rPr lang="tr-TR" b="1" i="1" u="sng" dirty="0">
                <a:ea typeface="+mj-lt"/>
                <a:cs typeface="+mj-lt"/>
              </a:rPr>
              <a:t>Westminster </a:t>
            </a:r>
            <a:r>
              <a:rPr lang="tr-TR" b="1" i="1" u="sng" dirty="0" err="1">
                <a:ea typeface="+mj-lt"/>
                <a:cs typeface="+mj-lt"/>
              </a:rPr>
              <a:t>Borough</a:t>
            </a:r>
            <a:r>
              <a:rPr lang="tr-TR" b="1" i="1" u="sng" dirty="0">
                <a:ea typeface="+mj-lt"/>
                <a:cs typeface="+mj-lt"/>
              </a:rPr>
              <a:t>, Londra </a:t>
            </a:r>
            <a:r>
              <a:rPr lang="tr-TR" i="1" dirty="0">
                <a:ea typeface="+mj-lt"/>
                <a:cs typeface="+mj-lt"/>
              </a:rPr>
              <a:t> </a:t>
            </a:r>
          </a:p>
          <a:p>
            <a:endParaRPr lang="tr-TR" i="1" dirty="0"/>
          </a:p>
        </p:txBody>
      </p:sp>
    </p:spTree>
    <p:extLst>
      <p:ext uri="{BB962C8B-B14F-4D97-AF65-F5344CB8AC3E}">
        <p14:creationId xmlns="" xmlns:p14="http://schemas.microsoft.com/office/powerpoint/2010/main" val="2162043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0F1BFC6-C11C-4BB6-9094-25922A9E2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PLACES TO VISIT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1B408A9-A9D2-412A-B5AD-7ABB4D075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BİG BEN</a:t>
            </a:r>
          </a:p>
          <a:p>
            <a:endParaRPr lang="tr-TR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LONDON CASTLE</a:t>
            </a:r>
          </a:p>
        </p:txBody>
      </p:sp>
      <p:pic>
        <p:nvPicPr>
          <p:cNvPr id="4" name="Resim 4" descr="açık hava, bina, saat, kule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BE39E8CB-49DE-4D69-8377-A292DD33510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2700" y="2457704"/>
            <a:ext cx="2743200" cy="1294892"/>
          </a:xfrm>
          <a:prstGeom prst="rect">
            <a:avLst/>
          </a:prstGeom>
        </p:spPr>
      </p:pic>
      <p:pic>
        <p:nvPicPr>
          <p:cNvPr id="6" name="Resim 6" descr="çayır, bina, açık hava, alan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6E3A6ADC-BCD0-4C4B-AE49-21507DC08A1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900" y="4380596"/>
            <a:ext cx="3111500" cy="1602009"/>
          </a:xfrm>
          <a:prstGeom prst="rect">
            <a:avLst/>
          </a:prstGeom>
        </p:spPr>
      </p:pic>
      <p:pic>
        <p:nvPicPr>
          <p:cNvPr id="8" name="Resim 8" descr="saat, açık hava, kule, su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752FFD26-98ED-4D41-AC6A-F253A453902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7763" y="1458913"/>
            <a:ext cx="2136775" cy="2695575"/>
          </a:xfrm>
          <a:prstGeom prst="rect">
            <a:avLst/>
          </a:prstGeom>
        </p:spPr>
      </p:pic>
      <p:pic>
        <p:nvPicPr>
          <p:cNvPr id="10" name="Resim 10" descr="çayır, açık hava, bina, park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2FF00A3B-0152-411A-B8E2-C68E820F496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7900" y="4134104"/>
            <a:ext cx="2743200" cy="17266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9931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C266F53-E8C5-4BAD-AD6E-416304F9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PLACES TO VISIT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AE5C3C7-0755-4243-93A4-1B5D83CA8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tr-TR" dirty="0"/>
              <a:t>LONDON EYE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Tower</a:t>
            </a:r>
            <a:r>
              <a:rPr lang="tr-TR" dirty="0"/>
              <a:t> Bridge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4" name="Resim 4" descr="açık hava, bina, geniş, su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8869F0C6-0D2C-453A-BA88-1654D029459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4900" y="2501900"/>
            <a:ext cx="2997200" cy="1638300"/>
          </a:xfrm>
          <a:prstGeom prst="rect">
            <a:avLst/>
          </a:prstGeom>
        </p:spPr>
      </p:pic>
      <p:pic>
        <p:nvPicPr>
          <p:cNvPr id="6" name="Resim 6" descr="açık hava, su, köprü, bina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EACC89DD-734F-48B5-86EF-E0E0287CC9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900" y="4762500"/>
            <a:ext cx="3200400" cy="1371600"/>
          </a:xfrm>
          <a:prstGeom prst="rect">
            <a:avLst/>
          </a:prstGeom>
        </p:spPr>
      </p:pic>
      <p:pic>
        <p:nvPicPr>
          <p:cNvPr id="8" name="Resim 8" descr="açık hava, su, vapur, geniş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BF13E720-9F33-4928-A1D9-8A32D8E3C6B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64050" y="1722438"/>
            <a:ext cx="3733800" cy="2320925"/>
          </a:xfrm>
          <a:prstGeom prst="rect">
            <a:avLst/>
          </a:prstGeom>
        </p:spPr>
      </p:pic>
      <p:pic>
        <p:nvPicPr>
          <p:cNvPr id="10" name="Resim 10" descr="su, bina, nehir, şehir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C6DA8464-955D-4A21-BD08-6FB6B9A523F6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67225" y="4316413"/>
            <a:ext cx="4019550" cy="202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69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407BD73-F7A8-42AA-9041-580F2D9D8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TO EAT?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B82EDC1-297E-4A04-B5A0-1245D3DCB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BANGERS &amp; MASH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BEEF WELLINGTON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Resim 4" descr="yiyecek, tabak, brokoli, siyah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8A5D1CCD-AF08-431A-B001-CF35D4D68C3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5412" y="2214563"/>
            <a:ext cx="3178175" cy="1692275"/>
          </a:xfrm>
          <a:prstGeom prst="rect">
            <a:avLst/>
          </a:prstGeom>
        </p:spPr>
      </p:pic>
      <p:pic>
        <p:nvPicPr>
          <p:cNvPr id="6" name="Resim 6" descr="tabak, yiyecek, tablo, iç mekan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D891F07F-CF4B-4A68-8BCF-B1300C80F16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49688" y="4327525"/>
            <a:ext cx="3349625" cy="17335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5860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2130C69-2FAC-48B8-8858-BDAB7BB4D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WHAT TO EAT?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DAE4B97-509F-4522-9DEC-2C47141C7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ETON MESS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STİCKY TOFFEE</a:t>
            </a:r>
          </a:p>
        </p:txBody>
      </p:sp>
      <p:pic>
        <p:nvPicPr>
          <p:cNvPr id="4" name="Resim 4" descr="tablo, bardak, tatlı, yiyecek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A8C38DCB-73F0-44B5-8A5A-C78B54BF30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675" y="2152650"/>
            <a:ext cx="1695450" cy="2171700"/>
          </a:xfrm>
          <a:prstGeom prst="rect">
            <a:avLst/>
          </a:prstGeom>
        </p:spPr>
      </p:pic>
      <p:pic>
        <p:nvPicPr>
          <p:cNvPr id="6" name="Resim 6" descr="bardak, tablo, kahve, yiyecek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0BFB12C3-1C8E-4371-B246-0A8FBD31BA6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400" y="4527804"/>
            <a:ext cx="3162300" cy="1536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4347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3ED19F0-5FA8-43D3-A2FE-92CACA88D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tr-TR" dirty="0" err="1">
                <a:ea typeface="+mj-lt"/>
                <a:cs typeface="+mj-lt"/>
              </a:rPr>
              <a:t>Thank</a:t>
            </a:r>
            <a:r>
              <a:rPr lang="tr-TR" dirty="0">
                <a:ea typeface="+mj-lt"/>
                <a:cs typeface="+mj-lt"/>
              </a:rPr>
              <a:t> </a:t>
            </a:r>
            <a:r>
              <a:rPr lang="tr-TR" dirty="0" err="1" smtClean="0">
                <a:ea typeface="+mj-lt"/>
                <a:cs typeface="+mj-lt"/>
              </a:rPr>
              <a:t>you</a:t>
            </a:r>
            <a:r>
              <a:rPr lang="tr-TR">
                <a:ea typeface="+mj-lt"/>
                <a:cs typeface="+mj-lt"/>
              </a:rPr>
              <a:t>!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3F7FB8C7-5C14-40BB-86D3-ECBBBDF37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4" descr="çizim içeren bir resim&#10;&#10;Çok yüksek güvenilirlikle oluşturulmuş açıklama">
            <a:extLst>
              <a:ext uri="{FF2B5EF4-FFF2-40B4-BE49-F238E27FC236}">
                <a16:creationId xmlns="" xmlns:a16="http://schemas.microsoft.com/office/drawing/2014/main" id="{EFC037F9-C332-4FCF-B817-C3AE0756745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2838" y="235743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9972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Özel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Ion</vt:lpstr>
      <vt:lpstr> LONDON "UK"</vt:lpstr>
      <vt:lpstr>TRANSPORTATION </vt:lpstr>
      <vt:lpstr>TRANSPORTATION 2 </vt:lpstr>
      <vt:lpstr>ACCOMODATION </vt:lpstr>
      <vt:lpstr>PLACES TO VISIT</vt:lpstr>
      <vt:lpstr>PLACES TO VISIT 2</vt:lpstr>
      <vt:lpstr>WHAT TO EAT?</vt:lpstr>
      <vt:lpstr>WHAT TO EAT? 2</vt:lpstr>
      <vt:lpstr>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/>
  <cp:revision>284</cp:revision>
  <dcterms:created xsi:type="dcterms:W3CDTF">2012-08-15T22:53:30Z</dcterms:created>
  <dcterms:modified xsi:type="dcterms:W3CDTF">2020-04-05T17:06:21Z</dcterms:modified>
</cp:coreProperties>
</file>