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5" r:id="rId3"/>
    <p:sldId id="257" r:id="rId4"/>
    <p:sldId id="263" r:id="rId5"/>
    <p:sldId id="266" r:id="rId6"/>
    <p:sldId id="259" r:id="rId7"/>
    <p:sldId id="264" r:id="rId8"/>
    <p:sldId id="26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E9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2019-10-20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6864" cy="172819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Medien </a:t>
            </a:r>
            <a:r>
              <a:rPr lang="pl-PL" dirty="0" smtClean="0"/>
              <a:t>- </a:t>
            </a:r>
            <a:r>
              <a:rPr lang="de-DE" dirty="0" smtClean="0"/>
              <a:t>eine richtige Informationsquelle oder ein </a:t>
            </a:r>
            <a:r>
              <a:rPr lang="de-DE" dirty="0" err="1" smtClean="0"/>
              <a:t>Ag</a:t>
            </a:r>
            <a:r>
              <a:rPr lang="pl-PL" dirty="0" smtClean="0"/>
              <a:t>g</a:t>
            </a:r>
            <a:r>
              <a:rPr lang="de-DE" dirty="0" err="1" smtClean="0"/>
              <a:t>ression</a:t>
            </a:r>
            <a:r>
              <a:rPr lang="de-DE" dirty="0" smtClean="0"/>
              <a:t>- und Gewaltwerkzeug?</a:t>
            </a:r>
            <a:endParaRPr lang="de-DE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57884" y="5445224"/>
            <a:ext cx="3286116" cy="1412776"/>
          </a:xfrm>
        </p:spPr>
        <p:txBody>
          <a:bodyPr/>
          <a:lstStyle/>
          <a:p>
            <a:pPr algn="ctr"/>
            <a:endParaRPr lang="pl-PL" dirty="0" smtClean="0"/>
          </a:p>
          <a:p>
            <a:pPr algn="ctr"/>
            <a:r>
              <a:rPr lang="pl-PL" dirty="0" smtClean="0"/>
              <a:t>Katarzyna Bebak </a:t>
            </a:r>
          </a:p>
          <a:p>
            <a:pPr algn="ctr"/>
            <a:r>
              <a:rPr lang="pl-PL" dirty="0" smtClean="0"/>
              <a:t>8 LO Kraków</a:t>
            </a:r>
            <a:endParaRPr lang="pl-PL" dirty="0"/>
          </a:p>
        </p:txBody>
      </p:sp>
      <p:pic>
        <p:nvPicPr>
          <p:cNvPr id="4" name="Obraz 3" descr="so-geht-medien-104~_v-img__16__9__xl_-d31c35f8186ebeb80b0cd843a7c267a0e0c81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3429000"/>
            <a:ext cx="3769080" cy="211584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14480" y="271462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Unser</a:t>
            </a:r>
            <a:r>
              <a:rPr lang="pl-PL" dirty="0" smtClean="0"/>
              <a:t> </a:t>
            </a:r>
            <a:r>
              <a:rPr lang="pl-PL" dirty="0" err="1" smtClean="0"/>
              <a:t>Haus</a:t>
            </a:r>
            <a:r>
              <a:rPr lang="pl-PL" dirty="0" smtClean="0"/>
              <a:t> Europa </a:t>
            </a:r>
            <a:r>
              <a:rPr lang="pl-PL" dirty="0" err="1" smtClean="0"/>
              <a:t>in</a:t>
            </a:r>
            <a:r>
              <a:rPr lang="pl-PL" dirty="0" smtClean="0"/>
              <a:t> 10, 50, 100 </a:t>
            </a:r>
            <a:r>
              <a:rPr lang="pl-PL" dirty="0" err="1" smtClean="0"/>
              <a:t>Jahren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age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559" r="19732"/>
          <a:stretch>
            <a:fillRect/>
          </a:stretch>
        </p:blipFill>
        <p:spPr>
          <a:xfrm>
            <a:off x="3500430" y="785794"/>
            <a:ext cx="1785950" cy="1600200"/>
          </a:xfrm>
        </p:spPr>
      </p:pic>
      <p:pic>
        <p:nvPicPr>
          <p:cNvPr id="7" name="Obraz 6" descr="Telewiz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285992"/>
            <a:ext cx="2464579" cy="1643053"/>
          </a:xfrm>
          <a:prstGeom prst="rect">
            <a:avLst/>
          </a:prstGeom>
        </p:spPr>
      </p:pic>
      <p:pic>
        <p:nvPicPr>
          <p:cNvPr id="7170" name="Picture 2" descr="Znalezione obrazy dla zapytania zeitung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71612"/>
            <a:ext cx="2428712" cy="1365653"/>
          </a:xfrm>
          <a:prstGeom prst="rect">
            <a:avLst/>
          </a:prstGeom>
          <a:noFill/>
        </p:spPr>
      </p:pic>
      <p:pic>
        <p:nvPicPr>
          <p:cNvPr id="7172" name="Picture 4" descr="Znalezione obrazy dla zapytania literatu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4714884"/>
            <a:ext cx="2690798" cy="1528373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3143240" y="3071810"/>
            <a:ext cx="2400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Medien</a:t>
            </a:r>
            <a:endParaRPr lang="pl-PL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22" name="Łącznik prosty ze strzałką 21"/>
          <p:cNvCxnSpPr/>
          <p:nvPr/>
        </p:nvCxnSpPr>
        <p:spPr>
          <a:xfrm rot="16200000" flipV="1">
            <a:off x="2607455" y="3036091"/>
            <a:ext cx="428628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4" name="Picture 6" descr="Znalezione obrazy dla zapytania radio"/>
          <p:cNvPicPr>
            <a:picLocks noChangeAspect="1" noChangeArrowheads="1"/>
          </p:cNvPicPr>
          <p:nvPr/>
        </p:nvPicPr>
        <p:blipFill>
          <a:blip r:embed="rId6"/>
          <a:srcRect l="6250" t="11062" r="6249" b="9291"/>
          <a:stretch>
            <a:fillRect/>
          </a:stretch>
        </p:blipFill>
        <p:spPr bwMode="auto">
          <a:xfrm>
            <a:off x="785786" y="4500570"/>
            <a:ext cx="2357454" cy="2020675"/>
          </a:xfrm>
          <a:prstGeom prst="rect">
            <a:avLst/>
          </a:prstGeom>
          <a:noFill/>
        </p:spPr>
      </p:pic>
      <p:cxnSp>
        <p:nvCxnSpPr>
          <p:cNvPr id="16" name="Łącznik prosty ze strzałką 15"/>
          <p:cNvCxnSpPr>
            <a:stCxn id="9" idx="0"/>
          </p:cNvCxnSpPr>
          <p:nvPr/>
        </p:nvCxnSpPr>
        <p:spPr>
          <a:xfrm rot="5400000" flipH="1" flipV="1">
            <a:off x="3993277" y="2707401"/>
            <a:ext cx="714380" cy="14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rot="5400000">
            <a:off x="2714612" y="4143380"/>
            <a:ext cx="57150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rot="16200000" flipH="1">
            <a:off x="4643438" y="4143380"/>
            <a:ext cx="642942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V="1">
            <a:off x="5715008" y="3143248"/>
            <a:ext cx="571504" cy="28575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schneller</a:t>
            </a:r>
            <a:r>
              <a:rPr lang="pl-PL" dirty="0" smtClean="0"/>
              <a:t> </a:t>
            </a:r>
            <a:r>
              <a:rPr lang="pl-PL" dirty="0" err="1" smtClean="0"/>
              <a:t>Informationsfluss</a:t>
            </a:r>
            <a:endParaRPr lang="de-DE" dirty="0"/>
          </a:p>
        </p:txBody>
      </p:sp>
      <p:pic>
        <p:nvPicPr>
          <p:cNvPr id="6" name="Symbol zastępczy zawartości 5" descr="Virales-Marketing-Fotolia_37987905_X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74800" y="2189162"/>
            <a:ext cx="5232400" cy="3695700"/>
          </a:xfrm>
        </p:spPr>
      </p:pic>
      <p:sp>
        <p:nvSpPr>
          <p:cNvPr id="7" name="pole tekstowe 6"/>
          <p:cNvSpPr txBox="1"/>
          <p:nvPr/>
        </p:nvSpPr>
        <p:spPr>
          <a:xfrm>
            <a:off x="1907704" y="616530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virale Medien</a:t>
            </a:r>
            <a:endParaRPr lang="de-DE" sz="2800" dirty="0"/>
          </a:p>
        </p:txBody>
      </p:sp>
      <p:sp>
        <p:nvSpPr>
          <p:cNvPr id="8" name="Strzałka w prawo 7"/>
          <p:cNvSpPr/>
          <p:nvPr/>
        </p:nvSpPr>
        <p:spPr>
          <a:xfrm rot="2201808">
            <a:off x="7039188" y="1669087"/>
            <a:ext cx="682956" cy="35468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lus 8"/>
          <p:cNvSpPr/>
          <p:nvPr/>
        </p:nvSpPr>
        <p:spPr>
          <a:xfrm>
            <a:off x="7572396" y="1857364"/>
            <a:ext cx="1187624" cy="1080120"/>
          </a:xfrm>
          <a:prstGeom prst="mathPlus">
            <a:avLst/>
          </a:prstGeom>
          <a:solidFill>
            <a:srgbClr val="09E9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Wahl der Quelle </a:t>
            </a:r>
            <a:endParaRPr lang="de-DE" dirty="0"/>
          </a:p>
        </p:txBody>
      </p:sp>
      <p:pic>
        <p:nvPicPr>
          <p:cNvPr id="6" name="Symbol zastępczy zawartości 5" descr="Bitkom06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544719" cy="4586282"/>
          </a:xfrm>
        </p:spPr>
      </p:pic>
      <p:sp>
        <p:nvSpPr>
          <p:cNvPr id="4" name="Strzałka w prawo 3"/>
          <p:cNvSpPr/>
          <p:nvPr/>
        </p:nvSpPr>
        <p:spPr>
          <a:xfrm rot="2201808">
            <a:off x="6824875" y="883269"/>
            <a:ext cx="682956" cy="35468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lus 4"/>
          <p:cNvSpPr/>
          <p:nvPr/>
        </p:nvSpPr>
        <p:spPr>
          <a:xfrm>
            <a:off x="7358082" y="1000108"/>
            <a:ext cx="1187624" cy="1080120"/>
          </a:xfrm>
          <a:prstGeom prst="mathPlus">
            <a:avLst/>
          </a:prstGeom>
          <a:solidFill>
            <a:srgbClr val="09E90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928926" y="628652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/>
              <a:t>Daten</a:t>
            </a:r>
            <a:r>
              <a:rPr lang="pl-PL" sz="2000" dirty="0" smtClean="0"/>
              <a:t> </a:t>
            </a:r>
            <a:r>
              <a:rPr lang="pl-PL" sz="2000" dirty="0" err="1" smtClean="0"/>
              <a:t>aus</a:t>
            </a:r>
            <a:r>
              <a:rPr lang="pl-PL" sz="2000" dirty="0" smtClean="0"/>
              <a:t> 2011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Medien</a:t>
            </a:r>
            <a:r>
              <a:rPr lang="pl-PL" dirty="0" smtClean="0"/>
              <a:t> </a:t>
            </a:r>
            <a:r>
              <a:rPr lang="pl-PL" dirty="0" err="1" smtClean="0"/>
              <a:t>manipulieren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Massen</a:t>
            </a:r>
            <a:endParaRPr lang="pl-PL" dirty="0"/>
          </a:p>
        </p:txBody>
      </p:sp>
      <p:pic>
        <p:nvPicPr>
          <p:cNvPr id="4" name="Symbol zastępczy zawartości 3" descr="146740-3x2-galerie_gross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5781" y="1600200"/>
            <a:ext cx="7310438" cy="4873625"/>
          </a:xfrm>
        </p:spPr>
      </p:pic>
      <p:sp>
        <p:nvSpPr>
          <p:cNvPr id="5" name="Strzałka w prawo 4"/>
          <p:cNvSpPr/>
          <p:nvPr/>
        </p:nvSpPr>
        <p:spPr>
          <a:xfrm rot="2201808">
            <a:off x="6997545" y="1298198"/>
            <a:ext cx="668598" cy="44963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Minus 5"/>
          <p:cNvSpPr/>
          <p:nvPr/>
        </p:nvSpPr>
        <p:spPr>
          <a:xfrm>
            <a:off x="7358082" y="1428736"/>
            <a:ext cx="1368152" cy="1368152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Medien können die manipulierte</a:t>
            </a:r>
            <a:r>
              <a:rPr lang="pl-PL" dirty="0" smtClean="0"/>
              <a:t>n</a:t>
            </a:r>
            <a:r>
              <a:rPr lang="de-DE" dirty="0" smtClean="0"/>
              <a:t> Fakten veröffentlichen</a:t>
            </a:r>
            <a:endParaRPr lang="de-DE" dirty="0"/>
          </a:p>
        </p:txBody>
      </p:sp>
      <p:pic>
        <p:nvPicPr>
          <p:cNvPr id="4" name="Symbol zastępczy zawartości 3" descr="51NNIi+zBi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052318">
            <a:off x="2259667" y="2240380"/>
            <a:ext cx="2561439" cy="3733875"/>
          </a:xfrm>
        </p:spPr>
      </p:pic>
      <p:sp>
        <p:nvSpPr>
          <p:cNvPr id="6" name="Strzałka w prawo 5"/>
          <p:cNvSpPr/>
          <p:nvPr/>
        </p:nvSpPr>
        <p:spPr>
          <a:xfrm rot="2201808">
            <a:off x="6979114" y="1105228"/>
            <a:ext cx="725878" cy="4069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Symbol zastępczy zawartości 3" descr="41i4sL2ijFL._SX313_BO1,204,203,2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3570">
            <a:off x="4774488" y="1863220"/>
            <a:ext cx="2611256" cy="4136560"/>
          </a:xfrm>
          <a:prstGeom prst="rect">
            <a:avLst/>
          </a:prstGeom>
        </p:spPr>
      </p:pic>
      <p:sp>
        <p:nvSpPr>
          <p:cNvPr id="7" name="Minus 6"/>
          <p:cNvSpPr/>
          <p:nvPr/>
        </p:nvSpPr>
        <p:spPr>
          <a:xfrm>
            <a:off x="7429520" y="1214422"/>
            <a:ext cx="1368152" cy="1368152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n-US" dirty="0" smtClean="0"/>
              <a:t>Mobbing</a:t>
            </a:r>
            <a:r>
              <a:rPr lang="pl-PL" dirty="0" smtClean="0"/>
              <a:t> </a:t>
            </a:r>
            <a:r>
              <a:rPr lang="pl-PL" dirty="0" err="1" smtClean="0"/>
              <a:t>und</a:t>
            </a:r>
            <a:r>
              <a:rPr lang="pl-PL" dirty="0" smtClean="0"/>
              <a:t> </a:t>
            </a:r>
            <a:r>
              <a:rPr lang="en-AU" dirty="0" smtClean="0"/>
              <a:t>hating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6" name="Symbol zastępczy zawartości 5" descr="Opfer-berichtet-ueber-Cybermobbing_big_teaser_articl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987008" cy="2993504"/>
          </a:xfrm>
        </p:spPr>
      </p:pic>
      <p:sp>
        <p:nvSpPr>
          <p:cNvPr id="4" name="Strzałka w prawo 3"/>
          <p:cNvSpPr/>
          <p:nvPr/>
        </p:nvSpPr>
        <p:spPr>
          <a:xfrm rot="2201808">
            <a:off x="6693362" y="1105228"/>
            <a:ext cx="725878" cy="40694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Minus 4"/>
          <p:cNvSpPr/>
          <p:nvPr/>
        </p:nvSpPr>
        <p:spPr>
          <a:xfrm>
            <a:off x="7215206" y="1285860"/>
            <a:ext cx="1368152" cy="1368152"/>
          </a:xfrm>
          <a:prstGeom prst="mathMin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142844" y="4500570"/>
            <a:ext cx="417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Ein</a:t>
            </a:r>
            <a:r>
              <a:rPr lang="pl-PL" dirty="0" smtClean="0"/>
              <a:t> </a:t>
            </a:r>
            <a:r>
              <a:rPr lang="pl-PL" dirty="0" err="1" smtClean="0"/>
              <a:t>Beispiel</a:t>
            </a:r>
            <a:r>
              <a:rPr lang="pl-PL" dirty="0" smtClean="0"/>
              <a:t> von </a:t>
            </a:r>
            <a:r>
              <a:rPr lang="pl-PL" dirty="0" err="1" smtClean="0"/>
              <a:t>Cyber-Mobbing</a:t>
            </a:r>
            <a:endParaRPr lang="pl-PL" dirty="0"/>
          </a:p>
        </p:txBody>
      </p:sp>
      <p:pic>
        <p:nvPicPr>
          <p:cNvPr id="8" name="Obraz 7" descr="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262" y="3284984"/>
            <a:ext cx="480573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ihre Aufmerksamkeit!</a:t>
            </a:r>
            <a:endParaRPr lang="de-DE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err="1" smtClean="0"/>
              <a:t>www.mindenertageblatt.de</a:t>
            </a:r>
            <a:endParaRPr lang="pl-PL" dirty="0" smtClean="0"/>
          </a:p>
          <a:p>
            <a:r>
              <a:rPr lang="pl-PL" dirty="0" err="1" smtClean="0"/>
              <a:t>de.wikipedia.org</a:t>
            </a:r>
            <a:endParaRPr lang="pl-PL" dirty="0" smtClean="0"/>
          </a:p>
          <a:p>
            <a:r>
              <a:rPr lang="pl-PL" dirty="0" err="1" smtClean="0"/>
              <a:t>www.jugendinfo-noe.at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430</TotalTime>
  <Words>67</Words>
  <Application>Microsoft Office PowerPoint</Application>
  <PresentationFormat>Pokaz na ekranie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Century Schoolbook</vt:lpstr>
      <vt:lpstr>Wingdings</vt:lpstr>
      <vt:lpstr>Wingdings 2</vt:lpstr>
      <vt:lpstr>Wykusz</vt:lpstr>
      <vt:lpstr>Medien - eine richtige Informationsquelle oder ein Aggression- und Gewaltwerkzeug?</vt:lpstr>
      <vt:lpstr>Prezentacja programu PowerPoint</vt:lpstr>
      <vt:lpstr>Ein schneller Informationsfluss</vt:lpstr>
      <vt:lpstr>Der Wahl der Quelle </vt:lpstr>
      <vt:lpstr>Medien manipulieren die Massen</vt:lpstr>
      <vt:lpstr>Medien können die manipulierten Fakten veröffentlichen</vt:lpstr>
      <vt:lpstr>Mobbing und hating </vt:lpstr>
      <vt:lpstr>Danke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 Medien eine richtige Informationsquelle oder ein Agression- und Gewaltwerkzeug?</dc:title>
  <dc:creator>KasiOla</dc:creator>
  <cp:lastModifiedBy>b.cudak</cp:lastModifiedBy>
  <cp:revision>49</cp:revision>
  <dcterms:created xsi:type="dcterms:W3CDTF">2019-05-27T14:48:40Z</dcterms:created>
  <dcterms:modified xsi:type="dcterms:W3CDTF">2019-10-20T18:24:42Z</dcterms:modified>
</cp:coreProperties>
</file>