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0" r:id="rId2"/>
    <p:sldId id="271" r:id="rId3"/>
    <p:sldId id="269" r:id="rId4"/>
    <p:sldId id="264" r:id="rId5"/>
    <p:sldId id="265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-696" y="-168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C48E52-78B0-4540-B61D-5FFC821059C7}" type="datetimeFigureOut">
              <a:rPr lang="de-DE" smtClean="0"/>
              <a:t>25.09.2019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C4CF7B-F7C9-4FC2-A3B3-06C0957C83A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germany</a:t>
            </a:r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Deutschland</a:t>
            </a:r>
            <a:endParaRPr lang="fr-FR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588" y="2943303"/>
            <a:ext cx="1919464" cy="24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Informationen-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83.000.000 </a:t>
            </a:r>
            <a:r>
              <a:rPr lang="de-DE" dirty="0"/>
              <a:t>Einwohner</a:t>
            </a:r>
          </a:p>
          <a:p>
            <a:r>
              <a:rPr lang="de-DE" dirty="0"/>
              <a:t>350.000 </a:t>
            </a:r>
            <a:r>
              <a:rPr lang="de-DE" dirty="0" smtClean="0"/>
              <a:t>km²</a:t>
            </a:r>
            <a:endParaRPr lang="de-DE" dirty="0"/>
          </a:p>
          <a:p>
            <a:r>
              <a:rPr lang="de-DE" dirty="0"/>
              <a:t>Hauptstadt: Berlin</a:t>
            </a:r>
          </a:p>
          <a:p>
            <a:endParaRPr lang="fr-FR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83.000.000 </a:t>
            </a:r>
            <a:r>
              <a:rPr lang="de-DE" dirty="0" err="1"/>
              <a:t>inhabitants</a:t>
            </a:r>
            <a:endParaRPr lang="de-DE" dirty="0"/>
          </a:p>
          <a:p>
            <a:r>
              <a:rPr lang="de-DE"/>
              <a:t>350.000 </a:t>
            </a:r>
            <a:r>
              <a:rPr lang="de-DE" smtClean="0"/>
              <a:t>km² </a:t>
            </a:r>
          </a:p>
          <a:p>
            <a:r>
              <a:rPr lang="de-DE" dirty="0" smtClean="0"/>
              <a:t>Capital</a:t>
            </a:r>
            <a:r>
              <a:rPr lang="de-DE" dirty="0"/>
              <a:t>: Berlin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73" y="4114801"/>
            <a:ext cx="4473254" cy="23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Bekannte </a:t>
            </a:r>
            <a:r>
              <a:rPr lang="de-DE" dirty="0" smtClean="0"/>
              <a:t>Schriftsteller-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 smtClean="0"/>
              <a:t>writers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Johann Wolfgang von Goethe</a:t>
            </a:r>
          </a:p>
          <a:p>
            <a:pPr lvl="1"/>
            <a:r>
              <a:rPr lang="de-DE" dirty="0" smtClean="0"/>
              <a:t>1749-1832 </a:t>
            </a:r>
          </a:p>
          <a:p>
            <a:endParaRPr lang="de-DE" dirty="0"/>
          </a:p>
          <a:p>
            <a:pPr marL="114300" indent="0">
              <a:buNone/>
            </a:pPr>
            <a:endParaRPr lang="de-DE" dirty="0" smtClean="0"/>
          </a:p>
          <a:p>
            <a:r>
              <a:rPr lang="de-DE" dirty="0" smtClean="0"/>
              <a:t>Friedrich Schiller </a:t>
            </a:r>
          </a:p>
          <a:p>
            <a:pPr lvl="1"/>
            <a:r>
              <a:rPr lang="de-DE" dirty="0" smtClean="0"/>
              <a:t>1759-1805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63109"/>
            <a:ext cx="1870364" cy="24043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067420"/>
            <a:ext cx="1885573" cy="23666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78" y="1663109"/>
            <a:ext cx="1582838" cy="24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04" y="4151081"/>
            <a:ext cx="1377186" cy="21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Bekannte Schriftsteller-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writers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Heinrich Böll</a:t>
            </a:r>
          </a:p>
          <a:p>
            <a:pPr lvl="1"/>
            <a:r>
              <a:rPr lang="de-DE" dirty="0" smtClean="0"/>
              <a:t>1917-1985</a:t>
            </a:r>
          </a:p>
          <a:p>
            <a:pPr lvl="1"/>
            <a:r>
              <a:rPr lang="de-DE" dirty="0" smtClean="0"/>
              <a:t>1972 Nobel </a:t>
            </a:r>
            <a:r>
              <a:rPr lang="de-DE" dirty="0"/>
              <a:t>P</a:t>
            </a:r>
            <a:r>
              <a:rPr lang="de-DE" dirty="0" smtClean="0"/>
              <a:t>rice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Wolfgang Borchert</a:t>
            </a:r>
          </a:p>
          <a:p>
            <a:pPr lvl="1"/>
            <a:r>
              <a:rPr lang="de-DE" dirty="0" smtClean="0"/>
              <a:t>1921-1945</a:t>
            </a:r>
          </a:p>
          <a:p>
            <a:pPr marL="114300" indent="0">
              <a:buNone/>
            </a:pPr>
            <a:endParaRPr lang="de-DE" dirty="0" smtClean="0"/>
          </a:p>
          <a:p>
            <a:r>
              <a:rPr lang="de-DE" dirty="0" smtClean="0"/>
              <a:t>Thomas Mann</a:t>
            </a:r>
          </a:p>
          <a:p>
            <a:pPr lvl="1"/>
            <a:r>
              <a:rPr lang="de-DE" dirty="0" smtClean="0"/>
              <a:t>1875-1955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73" y="1700697"/>
            <a:ext cx="1336184" cy="16232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73" y="3209883"/>
            <a:ext cx="1336184" cy="13951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916" y="4604989"/>
            <a:ext cx="1318541" cy="17734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2" y="1691386"/>
            <a:ext cx="1026315" cy="16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16" y="1700697"/>
            <a:ext cx="1044320" cy="16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3" y="3209883"/>
            <a:ext cx="1026314" cy="169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4" y="4739288"/>
            <a:ext cx="1082370" cy="15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Bekannte Schriftsteller-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writers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Kerstin Gier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Sebastian </a:t>
            </a:r>
            <a:r>
              <a:rPr lang="de-DE" dirty="0" err="1" smtClean="0"/>
              <a:t>Fitzek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Cornelia Funke</a:t>
            </a:r>
            <a:endParaRPr lang="de-DE" dirty="0"/>
          </a:p>
        </p:txBody>
      </p:sp>
      <p:pic>
        <p:nvPicPr>
          <p:cNvPr id="1026" name="Picture 2" descr="https://tse3.mm.bing.net/th?id=OIP.Wc979kJUOcZAIWChh97gYQHaHs&amp;pid=A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41" y="1615307"/>
            <a:ext cx="1954173" cy="20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36" y="3255761"/>
            <a:ext cx="1952278" cy="19522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21775"/>
          <a:stretch/>
        </p:blipFill>
        <p:spPr>
          <a:xfrm>
            <a:off x="6151841" y="5083348"/>
            <a:ext cx="1953068" cy="15724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99" y="1648367"/>
            <a:ext cx="1080896" cy="16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936" y="1665145"/>
            <a:ext cx="1095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30" y="3351070"/>
            <a:ext cx="1176337" cy="17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05" y="3442628"/>
            <a:ext cx="1095375" cy="16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430" y="5109807"/>
            <a:ext cx="1117316" cy="16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32" y="5109807"/>
            <a:ext cx="1127279" cy="16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412" y="759556"/>
            <a:ext cx="11385175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900" dirty="0" smtClean="0"/>
              <a:t>Typische deutsche Gerichte- </a:t>
            </a:r>
            <a:r>
              <a:rPr lang="de-DE" sz="3900" dirty="0" err="1" smtClean="0"/>
              <a:t>Typical</a:t>
            </a:r>
            <a:r>
              <a:rPr lang="de-DE" sz="3900" dirty="0" smtClean="0"/>
              <a:t> </a:t>
            </a:r>
            <a:r>
              <a:rPr lang="de-DE" sz="3900" dirty="0" err="1"/>
              <a:t>german</a:t>
            </a:r>
            <a:r>
              <a:rPr lang="de-DE" sz="3900" dirty="0"/>
              <a:t> </a:t>
            </a:r>
            <a:r>
              <a:rPr lang="de-DE" sz="3900" dirty="0" err="1" smtClean="0"/>
              <a:t>dishes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217" y="2064833"/>
            <a:ext cx="2107096" cy="2053595"/>
          </a:xfrm>
          <a:prstGeom prst="rect">
            <a:avLst/>
          </a:prstGeom>
        </p:spPr>
      </p:pic>
      <p:pic>
        <p:nvPicPr>
          <p:cNvPr id="13" name="Inhaltsplatzhalt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76299" y="2032473"/>
            <a:ext cx="2726936" cy="20425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77" y="4367337"/>
            <a:ext cx="2592188" cy="1948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58" y="1825579"/>
            <a:ext cx="2570913" cy="23839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194" y="4318013"/>
            <a:ext cx="2666623" cy="19973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5" y="4390184"/>
            <a:ext cx="2443700" cy="190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Typische Süßigkeiten-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sweets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216" y="4451806"/>
            <a:ext cx="2466975" cy="1847850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26204" y="2614194"/>
            <a:ext cx="1991517" cy="16442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71" y="2369824"/>
            <a:ext cx="1903137" cy="19031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25" y="4532769"/>
            <a:ext cx="2705100" cy="16859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25" y="2369824"/>
            <a:ext cx="1525999" cy="18886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91" y="2557461"/>
            <a:ext cx="2535514" cy="168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Landschaften- </a:t>
            </a:r>
            <a:r>
              <a:rPr lang="de-DE" dirty="0" err="1" smtClean="0"/>
              <a:t>landscapes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3" y="1715575"/>
            <a:ext cx="3876605" cy="20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96" y="1728504"/>
            <a:ext cx="3604142" cy="202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2" y="4029866"/>
            <a:ext cx="3876606" cy="20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95" y="4029866"/>
            <a:ext cx="3604142" cy="202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69</Words>
  <Application>Microsoft Office PowerPoint</Application>
  <PresentationFormat>Benutzerdefiniert</PresentationFormat>
  <Paragraphs>37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Apotheke</vt:lpstr>
      <vt:lpstr>Deutschland</vt:lpstr>
      <vt:lpstr>Informationen- general information</vt:lpstr>
      <vt:lpstr>Bekannte Schriftsteller- Famous writers</vt:lpstr>
      <vt:lpstr>Bekannte Schriftsteller- Famous writers</vt:lpstr>
      <vt:lpstr>Bekannte Schriftsteller- Famous writers</vt:lpstr>
      <vt:lpstr>Typische deutsche Gerichte- Typical german dishes </vt:lpstr>
      <vt:lpstr>Typische Süßigkeiten- typical sweets</vt:lpstr>
      <vt:lpstr>Landschaften- landscapes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Charlotte Wittlich</dc:creator>
  <cp:lastModifiedBy>Charlotte Wittlich</cp:lastModifiedBy>
  <cp:revision>34</cp:revision>
  <dcterms:created xsi:type="dcterms:W3CDTF">2019-08-27T13:29:00Z</dcterms:created>
  <dcterms:modified xsi:type="dcterms:W3CDTF">2019-09-25T05:40:34Z</dcterms:modified>
</cp:coreProperties>
</file>