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69" r:id="rId4"/>
    <p:sldId id="275" r:id="rId5"/>
    <p:sldId id="270" r:id="rId6"/>
    <p:sldId id="271" r:id="rId7"/>
    <p:sldId id="272" r:id="rId8"/>
    <p:sldId id="273" r:id="rId9"/>
    <p:sldId id="282" r:id="rId10"/>
    <p:sldId id="283" r:id="rId11"/>
    <p:sldId id="284" r:id="rId12"/>
    <p:sldId id="261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10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78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719">
          <p15:clr>
            <a:srgbClr val="A4A3A4"/>
          </p15:clr>
        </p15:guide>
        <p15:guide id="11" pos="6959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A08"/>
    <a:srgbClr val="FFFF66"/>
    <a:srgbClr val="FF9966"/>
    <a:srgbClr val="E86F66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076" autoAdjust="0"/>
  </p:normalViewPr>
  <p:slideViewPr>
    <p:cSldViewPr showGuides="1">
      <p:cViewPr varScale="1">
        <p:scale>
          <a:sx n="113" d="100"/>
          <a:sy n="113" d="100"/>
        </p:scale>
        <p:origin x="-396" y="-96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31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91" y="882376"/>
            <a:ext cx="9964364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198" b="1" cap="all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085" y="3869635"/>
            <a:ext cx="876557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rgbClr val="FFFFFF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145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064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1186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323495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702" y="762000"/>
            <a:ext cx="7427565" cy="54102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9513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0420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slayou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8593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9184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36" y="1173575"/>
            <a:ext cx="9964364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198"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483" y="4154520"/>
            <a:ext cx="876681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0684" y="402040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473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702" y="2057399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980" y="2057400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2832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2" y="2001511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702" y="2721483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540" y="1999032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540" y="2719322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0208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8954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1408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635" y="1097280"/>
            <a:ext cx="5210723" cy="466344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8528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1838" y="1069847"/>
            <a:ext cx="609746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4314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3" y="2057400"/>
            <a:ext cx="98703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99" y="6223829"/>
            <a:ext cx="2328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753D76A-AFCE-4D96-B917-CBEF96F7D1EB}" type="datetimeFigureOut">
              <a:rPr lang="de-DE" smtClean="0"/>
              <a:pPr/>
              <a:t>09.09.2019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120" y="6223829"/>
            <a:ext cx="4716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101" y="6223829"/>
            <a:ext cx="1705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25A965E-3C11-4F28-82DC-E30D63FAC4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918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31" indent="-182825" algn="l" defTabSz="914126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1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9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7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43" b="7343"/>
          <a:stretch>
            <a:fillRect/>
          </a:stretch>
        </p:blipFill>
        <p:spPr/>
      </p:pic>
      <p:pic>
        <p:nvPicPr>
          <p:cNvPr id="13" name="Bildplatzhalter 1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6" r="10896"/>
          <a:stretch>
            <a:fillRect/>
          </a:stretch>
        </p:blipFill>
        <p:spPr/>
      </p:pic>
      <p:pic>
        <p:nvPicPr>
          <p:cNvPr id="11" name="Bildplatzhalter 1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75" b="7875"/>
          <a:stretch>
            <a:fillRect/>
          </a:stretch>
        </p:blipFill>
        <p:spPr/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hometown</a:t>
            </a:r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522412" y="4308654"/>
            <a:ext cx="9372600" cy="1406346"/>
          </a:xfrm>
        </p:spPr>
        <p:txBody>
          <a:bodyPr>
            <a:normAutofit/>
          </a:bodyPr>
          <a:lstStyle/>
          <a:p>
            <a:r>
              <a:rPr lang="de-DE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Buxtehude</a:t>
            </a:r>
            <a:endParaRPr lang="de-DE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81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41884" y="5949280"/>
            <a:ext cx="9361040" cy="4924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St.-Petri-Church </a:t>
            </a:r>
            <a:endParaRPr lang="en-US" sz="26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8348" y="1468595"/>
            <a:ext cx="6072400" cy="40533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884" y="332656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31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17948" y="69269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u="sng" dirty="0" err="1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We</a:t>
            </a:r>
            <a:r>
              <a:rPr lang="de-DE" sz="7200" b="1" u="sng" dirty="0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de-DE" sz="7200" b="1" u="sng" dirty="0" err="1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are</a:t>
            </a:r>
            <a:r>
              <a:rPr lang="de-DE" sz="7200" b="1" u="sng" dirty="0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happy </a:t>
            </a:r>
            <a:r>
              <a:rPr lang="de-DE" sz="7200" b="1" u="sng" dirty="0" err="1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to</a:t>
            </a:r>
            <a:r>
              <a:rPr lang="de-DE" sz="7200" b="1" u="sng" dirty="0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de-DE" sz="7200" b="1" u="sng" dirty="0" err="1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work</a:t>
            </a:r>
            <a:r>
              <a:rPr lang="de-DE" sz="7200" b="1" u="sng" dirty="0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de-DE" sz="7200" b="1" u="sng" dirty="0" err="1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with</a:t>
            </a:r>
            <a:r>
              <a:rPr lang="de-DE" sz="7200" b="1" u="sng" dirty="0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de-DE" sz="7200" b="1" u="sng" dirty="0" err="1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you</a:t>
            </a:r>
            <a:r>
              <a:rPr lang="de-DE" sz="7200" b="1" u="sng" dirty="0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de-DE" sz="7200" b="1" u="sng" dirty="0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in </a:t>
            </a:r>
            <a:r>
              <a:rPr lang="de-DE" sz="7200" b="1" u="sng" dirty="0" err="1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the</a:t>
            </a:r>
            <a:r>
              <a:rPr lang="de-DE" sz="7200" b="1" u="sng" dirty="0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de-DE" sz="7200" b="1" u="sng" dirty="0" err="1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next</a:t>
            </a:r>
            <a:r>
              <a:rPr lang="de-DE" sz="7200" b="1" u="sng" dirty="0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de-DE" sz="7200" b="1" u="sng" dirty="0" err="1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days</a:t>
            </a:r>
            <a:r>
              <a:rPr lang="de-DE" sz="7200" b="1" u="sng" dirty="0" smtClean="0">
                <a:solidFill>
                  <a:srgbClr val="0070C0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!</a:t>
            </a:r>
            <a:endParaRPr lang="en-US" sz="7200" b="1" u="sng" dirty="0">
              <a:solidFill>
                <a:srgbClr val="0070C0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580" y="3284984"/>
            <a:ext cx="3933056" cy="3900512"/>
          </a:xfrm>
          <a:prstGeom prst="rect">
            <a:avLst/>
          </a:prstGeom>
        </p:spPr>
      </p:pic>
      <p:sp>
        <p:nvSpPr>
          <p:cNvPr id="5" name="AutoShape 2" descr="data:image/png;base64,iVBORw0KGgoAAAANSUhEUgAAAOwAAADWCAMAAADl7J7tAAAAhFBMVEX///8AAACAgID39/diYmKpqanS0tJ8fHyampqGhoaLi4u/v78xMTHGxsb7+/s6Ojry8vLr6+vc3Nzl5eUmJiaTk5PQ0NBcXFze3t5KSkqlpaWtra2dnZ3t7e3Kysq6urppaWlTU1Nzc3NGRkYXFxc2NjYiIiIMDAxISEhXV1cZGRkkJCRlkxUjAAAS+klEQVR4nO1d6YKyOgwlgOw74gIoi9un8/7vd5uWpSCO4zqO1/NjRhFpT9OmSZpWQfjggw8+uC/C0lrZv12JJyEFsHYQ/3Y1ngIDQBGEAsLfrsgTkAD45F8I5W/X5PEIAWb0hQW/XJMnwIWMvTCogN8aCcjVq/TtB60E4FUvE1j+alUeDx1G9csR6uR3hg9W8/rtu3EOk+a1CotfrMnjMYOiffPvzaeeKQTtm93q9ypyLwSr9SoZ/mgG+/aND8ZzKvRAOAAbgPGg7skr24kig7/v92RkbnEiGJpDfZhz71SQnlapRyGlRkMAYB59ZHRaANyn1elhSJnF6+2Oeyk3x6I/ED2tTg+DWZFc7PoGUtZx1+N3sJ8WkLMXYWsFMxSdQbraPatGj8S85qh0uq3gNe4OYgHqE+v0MGTNYEw6sYhRR2UlbzDxIHbgVK9U4KyLVXOZvXtmlR6HrDWN3Nax8WDK3ROC+NQ6PQ6bxp3xYVtfNHkpCxFvJP9pKK0qMpthq/OmotA2wp9H2eqisg6vufwgXUL65Co9DhK0ymjLZiKpYxfLvSn4TyNrJ52AuXUz3qHzIX92jR6JvO69aP7jy6y9gOppMvCdvwtoA0wWmokGr367ptXfh9J6cArkKOr2s4SX8lsgagepSnrtF2f3j9/EeuIwb+cf0m05+8kE7Vcq9EhI0CxcJRBxTk7XSH4TKK2ZZEHruC/fIKo4gKSJnNpcSGr1TgYFBxHy6tW/xjJevo2/00deW1KtZ2u9qWAFZMsWd1wYswvZe45YBpGp3h1UFuL6HVVxFwvYQ44vkneIFp9BAHFJA6mHN1jzOIcEliYaxDbov12Vx0OH0EPFXL57ZgFiT0z/3UZw3s23G8TmQJ28yRuFnk7DWmNXFrR3WMw6izngjCvI7+fIDkAnIt3mArxBysh5BABjCATIf7kez4EGZJr1/w+zLMKTUL4nUobeER+y74r/FVnlf7K7hWL2P3BmG/wfpp4gLudjADdP3zawWMEXgcCV84LwBeu9lip70AGmSb0KohC677tLy3Mh50MTIJfvkIs6CGfby8MlYzbldwm8E1a9ZCcP51njPaPkcd9gCuiKu9tJiHoTOEeuekxphp0koTfBcd7pnKUa5G8YiSr6wX+vmndoQsmrY5JfdPtu07vQiHrzB1Ytpxd5aB6/YYliXscWjzTXC8I9qv53OCIbNm6A9wfm2jFcsofBgX/dC2K7zvMH8mWIZXvJslRv/z4v6Xhgh9NrwQGr3dVMIa2+y96KulOPzJlTr39qwwKM3jCcfrsot4ADN/ekHX6bV18HCSBVO3XM4HtFo4HVdHu12y7p69kV2oo3C5aQmHzPJJLrbEsa+D5pjWQSBqYKsO+opBfc/OF2xEGYenwQqYDJuV1XQQEMq75Cer3TR4pOYGEES8FdN28T0KXzATTPTKPYPDaYkpfTxzq4XL/FrThRM/n4MMZRfO2jnZeLWKQQbNvsd5VYtG2Y+x+hvrwhI1x/NRWVwDJsJZCj2VPrXw3j3fYNmwcXr+bVEv1LRmo9LukuJJa6RbQpujStcp5FF5+vob/YRoEZdlq5ViVUxiZ7Z9Gxm9Rd0YCebfUDOPBayW4+nQ13VfY7NZ8cOrWKjFu1k1takcnl8g6dXeREPRyMWUC7LBlkdBrCLSt2VU1GVtmBuLpGSvJrxRmZOkrpsK2W4GwwfdgxajF2Zg0z4q9zULcvNWzXTBXvcaAuq2EJrlX7LyNY+HOYLzDp9JrHL3avxNZl2zck3GtW+6AxNEEVE4iNhV5eeuXWXx9eiO2+iigoxFxqNvtmLTEXCnpxfq2lK21/Y0PTfK4NWDRlHT7RQN8P6SBm9DpnvJ9vILm/4MdT3yRPeqZBe9bNFL4xZieXz7ItZHCfHZAijni6x9ViY8kJUGylufkm/KndtFvfgPWzM6510p2kpbojhNserbdknW+shqIzZBU5v6zoDJ6+1DVn/lqYyNTbjlDC+c9Cnrwp5OHXLyx6clnY8g6Qds3e7NkoX5MqH6yfKZ6Ay/hJ4BrTcdmJzT0DAfBHAy5MPZ+LP6pCu5195sJXcU2y0+jpmcjZldsVomrISSpAFFxXbfnpyz/idXOewRblUoDCF9bXnRzpwdNXRFZXta9BFJJErMiDzXm/l0J7el4jMYKvmDFjUIkKXmM7ja4/0ur5W34mFy3U1fgHIFMdFd5QY/355wil15u5Ai5qXj9fzn7BlS9uUIvlTSrVGt/w5evg9c/U+zlMyG8p+TeOKDc7x49dAljzs4enXNilbwm5XwovDCZmMtJUuKqFZ0vB5tjN0ES+LDC1ePigdWbLTNPLFXC4wrLAk2D59zrATr10CK//nb/nesQNx/VqX2qjbBn63uUjNhyVxC/kuoNvwQG75IUhF/mhRtSc0PxKJoF3WyEiwJTPEJ8BWzIxL3R/oseeUZ642GtvPc3f6breXu3jXbrgnD36dwUWGWoS9Z7Lh3plHl98/IZCx/hiojww2U/KCqJOorvFCgpm9zkX+zGYxBBiIAz2j5xxvZj0Zze+T7RAwV0tqjq/fCYhI4qMqgQDQ489NXZGZos7BawX0bxS8hd6beNx5XUFV3lfFyEZ3+/MYQ82C7s4cej8KeSNPRPC+vtbb4av3u0EU+eLTiPmZRIat3enj7UdA1TL99LK9UJfeAlbmbPC/EcebG2TYbbW7mTBOJsmKuv/3ImKwGqtihuWj87AGeG+wLtlYflbzjqwfxptTEEO2lNFHyXZmYprWvczK5bd0RD9bArSwBWklmH0iDHrZCu0KO5olBow7j5t/hMrsARLwlurr9pXxcK+R4D7PYt7ZhEG4yMP0YOzBv7MYstFS7Bw7pGiuy91SYlFhGrcYpk5PY3m57A+3iGrwPZb22yhNuYMYVmUxHq17rvQ5eNMk1/vZnjLaE8ayyqMrBbChBgFg5mbGYxPq+SAUC0aOU6muGZ674xV5LoVtWxyuWRny7Q8oDVYqFWIY29oBqnl7tQCvDn0Gy8E0sT4It9+eMqmp6eyW4UpilxMkyyzbTtLRkYpzzcbdy7riRksPEnyFovFTDGzJNXJR1/sO9NYqbqmbzNTeCx+s8VbOYA7mi0kiT7ODxUzSdUprou66bNiio6nmKTQA3SwW61WvUsNrGlJGqFfPyecnfOY0t3xw/bRQNr14+HMlEmWZUslaHn4ip3EURRpcZJNlCBc3GhfLZajKDLIA6N4REr6H5xc98EHH3zwwQcffPDBEBxJ+qUt7ZI/CxTFNM2AmLcXm93OT+I13myZaHq+n69cy/o6UIt/vbU281JLJrOnmPpBFqnzY1djvcpVMYoTQp+4dEtFUcIaxBmwzSxODT0yK9EUw6uOjiP5wWRpJpG67xax2x0O61332nqq6lqC5S2Xk4mCmCxthFnBtifE0ZCcfuTjp3BY2e4+V40RRSTm08I64bodgQpkgtHbjj8nhUqiujw74vjGWeCj58vV1fG8hT9bZolWTlcD3t1JHMarvZyXqh7FFKNRQlxtc0laIySFnGgN81QQgtSXNOlohO6bLoqiWlKoomhEo8Sk0k5Z3v4KQrZqWnvqIavRHOsyyuxJ+ENRSDMiS+L/x3GqoZMXaSllYZJro1iLDEMn9divxufbZXcYW6tievdNI0uM4+KRC7N6q6U0FdPJo3+wXFqEs1kQKKx9RqR9NC3Sy3y6n/9zN2OmFO6+jVwmgvUxwad8qd8nJBpD8u6eeX6gh2tPiLK7YSvLX0Fmvt8PnX2L5K2Phfzggw8++OCDDz744IMPPvjgg1/HaCrLcnueo7Inb+VeRFAcCGM7tp7LZdokecT4nBb74eyPiUG+lJyMipv4kG6yn2dGJbkW2XxIKR0ojNwlT89sADMwDtfmwNo0LteNVXkDWaNxHbecVpFEvRfPHMosDDfVh6d2BozwQ37f6ERunyi3mV/qQGH02WfCp5RsewzeENny+Cy1gisp+CnZWfvpiVRhSrYNaXnT7jPzuscNkXXvQnZx/JB9p6jwh2TX3MfDuYddshM4QvhosvTJnVGcdYsa/4ysSa9/sVzG4QOGOmTtY651UnafbHAvsj690jkzhNVXtgPTbcqiZFfNQlR2rIToHSLNI4cT4XqerFI3pWEGQabXqx6ThmyvsLuQrVqRu+LRC0xpbut2oFS+3TGd4x3YfenXB1dIOLJORa7Jja9Uot3Uqbcf4h5k/apQToEu6AWWiBzIlQjPk6W/QVRU/89KtqR3uVwH8XvduFfYPciW9bhoL/GSbXCeLBvpERXwiTtbsqyNt73znTsK6nayyx7ZsObKi5Yt4U47S1n6QM/qATgMJ/i3ZCNo5dhgUlsqN3XjcWQwRGWPbCNYfrNFUl1yk7blKdnduMJ2SNsmzbNO7VJpydKq56cqrXYK+xpfRLaPhiwTLJtWOFOs3e1v1Lf2pp7B4zMaG+HUjpyWLL3t5EaA/tRzH7Iyk6ncPLLCvL03+THZpoonM/4bsszYavICQpZnQRE8iiwT7Ah3q0JHtHi0Uw31Z2QX4+ZDpiIGUhwassx4agZJxD15/iiyef2o4oiApDV3pwNkj7ZTefynqMlnA2dUnCKrcd+VbyVrxSlDrPJkWWfCNXVmzvSG2rIeg4ua7Dxoelu/nGqYV15MRMkfOT+9bty4ibxky5psr7Bbpx5as7VH4NC6fvW/HDCfTRPOzrPMMCbCrOxqeiTEEduegmoal5esITzEguJcsgqteqyagxl1+/NkmURRufBS6k9QvamnPaxRJRDzqr0eYkF1HbmmHo6SlNt6PFGO4/Nkrbqe/NR9tEu4JcsUYHdvHJPv7CFkgyOuTLRmU6ZQyWlzlqxDnZZqDDaz9JEZ1ZJl9nfnWDB2iWq++5PlIiIN3KbQarjRCVc+S5YFTRK+1n25dcnW2r01Sb2vtty7k2UK2C1qMHmghzVuG51ZgCPhrG3MxhudWoNqsx7k35Gt4xpGNV4qDccsm5MK6syPb5wkW7TPZoC6x1aepZFljAIdepSsm4wqxL3hWNU1Dey87SdHcTyebKMe8zjLojp9lHPxeoUxazoZLP0cWSZYvqWYzsBIAR9MqvvOubDMCgbQNys6YRll4AtVHt3JsAx/4QKyBX3RuRXqW7vVYGPnHNlF9+Pq9l6+WDfgdjz11Y1zMuB2qvTvyTI+2vGttCPxsbDKiT8bcAtb2xhWfl3fbnSmF0p1ys4jreaZ15JlgbIjsuyr3ZUBZt7Se726GqtapYrnyJJ5sgqaWdQyqmzNTiDzKEg+a+nOOWN1qBtb/QsDyFRRFNvYYYBvRccvMae673bG+GHJhCEtkyjO/O5zWpSDadtKEkVJ3QxohnqLDtklPqSntoJME/s/1ZQMFBadLf2Dt8fED18pFfw2hGcOYhHt5IqDwl8U4qkha0cpHfs2s000HNuZIuBZMrFmEJsw0zS8YaRFwUAitU8vC0tsy4lKdIsSpRG5SYvonOgbxlHo31wKWognpuioqoJMUNC9SFPqP5KihVTTsOFNlT4iok/ytAgV1/ERN4HKfjeHVkzTDE9w0jQ6YUGJeUl/WWhDTc19YROyRWKjcwGRSZ49LUs0/9c6HsdQ9C1tBRKcK6MpxrXjxCFdCDJChVxGkx1i49AvUY0CNFZWYoJT2wgELUfHOLNwSXwaYwRkbmMYYWJp9BFrDaNhCT2Bsz/WfBjRRlpR3xfiTBIkGGUnNkPokY9FS2P8u2Ae5jTb0DUZ2lpyOsOPtvSZ076lrewE9F4iGWvHLtHZGRZGjl4iKbq/Bi+muEDuEa8A3YoEkrhEsoQPlkadChp6KYUY7QsI8eEhq9kRWaNyB6r4BpYlnT62Vi9FPIrWzjczlBO9JudU2BBlpN6ybmCrjXVsroZsPe8FkGE1sD7CgRlT1E4AE00Hkzyv9uT8+uxAcY/C9kmHwMNXksJlZB0JDZGWbK4LGVYHsk1CJWtzZL06ZiKzrjb5N8VhCLGJZONTAWd9VWCnFxMxboQjz+lps7tcJGTzLb04lnWPI1sENVm1kCqyglW0ZHcYYaVkq9ibvW9KRCmEhOyBMBuJq7wmGwySpQZpCGrKkQ1qm2/PKhRpGu3ypYFky1O6Vo8cFM04NqZoetPOPmVnkjKZyCn9v2U23lA3TmqytF9WZBOsKPaUI8NR1DYZ68ZrIoFRmWHk2cEOv+DJlqqQoeUIMQinu3HJetNK09C+r7rxyaNL9GhJBpkHaUSbUcRQ2j6LNxzZGOVMT+gV9kcKaudgEBDJOpLAll8pWd9KsNwgODoiVNVMqv4yWqtRLlRkDbzKyObkT7zFYYsE3NFpsiYoDpZTVX/2PVntcEjw6D3Sa8mdoYu9rsxo53PH9E1MG6wY70z6povgsMMapSWNM+VCQza0safFxz6rYKTC2qYuB04mSSmISPawYwk+eHtEU5X2YC0oAZvMBuF23LDpIEXHYULusJRastb4GWeXX7j77dz+y5f/PfAPPngW/gOq+Qr5L3HmOwAAAABJRU5ErkJggg==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420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8581" y="3452762"/>
            <a:ext cx="3024336" cy="27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134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e-DE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endParaRPr lang="de-DE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40.000 </a:t>
            </a:r>
            <a:r>
              <a:rPr lang="de-D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de-DE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Hamburg</a:t>
            </a:r>
          </a:p>
          <a:p>
            <a:r>
              <a:rPr lang="de-D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„</a:t>
            </a:r>
            <a:r>
              <a:rPr lang="de-D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fairy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marL="45720" indent="0">
              <a:buNone/>
            </a:pPr>
            <a:r>
              <a:rPr lang="de-DE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(Hase 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Igel = Hare &amp; </a:t>
            </a:r>
            <a:r>
              <a:rPr lang="de-DE" sz="2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Hedgehog</a:t>
            </a:r>
            <a:r>
              <a:rPr lang="de-DE" sz="2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  <a:endParaRPr lang="de-DE" sz="2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8468" y="404664"/>
            <a:ext cx="451713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25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0" y="476672"/>
            <a:ext cx="9144002" cy="921840"/>
          </a:xfrm>
        </p:spPr>
        <p:txBody>
          <a:bodyPr>
            <a:normAutofit fontScale="90000"/>
          </a:bodyPr>
          <a:lstStyle/>
          <a:p>
            <a:r>
              <a:rPr lang="de-DE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Specialities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522410" y="1700808"/>
            <a:ext cx="8388425" cy="2304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Buxtehuder Bulle</a:t>
            </a:r>
          </a:p>
          <a:p>
            <a:endParaRPr lang="de-DE" sz="3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Hanseatic</a:t>
            </a: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3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towns</a:t>
            </a: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Blagnac</a:t>
            </a: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</a:t>
            </a:r>
            <a:r>
              <a:rPr lang="de-DE" sz="3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Ribnitz-Damgarten</a:t>
            </a: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Germany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3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Schulte, </a:t>
            </a:r>
            <a:r>
              <a:rPr lang="de-DE" sz="3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singer</a:t>
            </a: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r>
              <a:rPr lang="de-DE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Buxtehude </a:t>
            </a:r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410" y="4149081"/>
            <a:ext cx="2304256" cy="23098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2526" y="4149081"/>
            <a:ext cx="1728192" cy="23042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6577" y="4149081"/>
            <a:ext cx="2774524" cy="2309848"/>
          </a:xfrm>
          <a:prstGeom prst="rect">
            <a:avLst/>
          </a:prstGeom>
        </p:spPr>
      </p:pic>
      <p:cxnSp>
        <p:nvCxnSpPr>
          <p:cNvPr id="10" name="Gerader Verbinder 9"/>
          <p:cNvCxnSpPr/>
          <p:nvPr/>
        </p:nvCxnSpPr>
        <p:spPr>
          <a:xfrm>
            <a:off x="837828" y="4149081"/>
            <a:ext cx="10513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837828" y="6453336"/>
            <a:ext cx="105131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676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7908" y="476673"/>
            <a:ext cx="9108506" cy="56955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de-DE" sz="6000" b="1" dirty="0" smtClean="0"/>
          </a:p>
          <a:p>
            <a:pPr marL="45720" indent="0" algn="ctr">
              <a:buNone/>
            </a:pPr>
            <a:r>
              <a:rPr lang="de-DE" sz="5400" b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de-DE" sz="5400" b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short</a:t>
            </a:r>
            <a:r>
              <a:rPr lang="de-DE" sz="5400" b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5400" b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guided</a:t>
            </a:r>
            <a:r>
              <a:rPr lang="de-DE" sz="5400" b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5400" b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city</a:t>
            </a:r>
            <a:r>
              <a:rPr lang="de-DE" sz="5400" b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tour </a:t>
            </a:r>
            <a:endParaRPr lang="en-US" sz="5400" b="1" u="sng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889" y="3324437"/>
            <a:ext cx="3530543" cy="22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77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269876" y="5877272"/>
            <a:ext cx="9505056" cy="492443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Halepaghen</a:t>
            </a:r>
            <a:r>
              <a:rPr lang="de-DE" sz="2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-Brunnen / </a:t>
            </a:r>
            <a:r>
              <a:rPr lang="de-DE" sz="26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Halepaghen-well</a:t>
            </a:r>
            <a:endParaRPr lang="en-US" sz="26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6140" y="320621"/>
            <a:ext cx="4032448" cy="53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63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1341884" y="5949280"/>
            <a:ext cx="9361040" cy="492443"/>
          </a:xfrm>
          <a:prstGeom prst="rect">
            <a:avLst/>
          </a:prstGeom>
          <a:solidFill>
            <a:srgbClr val="FFCA0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Library</a:t>
            </a:r>
            <a:endParaRPr lang="en-US" sz="26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20" y="852417"/>
            <a:ext cx="3306602" cy="440880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354" y="826462"/>
            <a:ext cx="3318341" cy="442445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4612" y="525947"/>
            <a:ext cx="3488881" cy="26166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4612" y="3212976"/>
            <a:ext cx="3488881" cy="26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32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341884" y="5949280"/>
            <a:ext cx="9361040" cy="4924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de-DE" sz="2600" b="1" u="sng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townhall</a:t>
            </a:r>
            <a:r>
              <a:rPr lang="de-DE" sz="26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(Rathaus)</a:t>
            </a:r>
            <a:endParaRPr lang="en-US" sz="26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020" y="358103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52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41884" y="5949280"/>
            <a:ext cx="9361040" cy="4924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2600" b="1" u="sng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townhall</a:t>
            </a:r>
            <a:r>
              <a:rPr lang="de-DE" sz="26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(Stadthaus)</a:t>
            </a:r>
            <a:endParaRPr lang="en-US" sz="26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156" y="345045"/>
            <a:ext cx="4032448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99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41884" y="5949280"/>
            <a:ext cx="9361040" cy="4924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600" b="1" u="sng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Fleth</a:t>
            </a:r>
            <a:r>
              <a:rPr lang="de-DE" sz="26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020" y="404664"/>
            <a:ext cx="697226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3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asis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Büro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üro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ür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üro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4EB11-824E-40C6-8823-566365C0D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TM03457444[[fn=Fundament]]</Template>
  <TotalTime>0</TotalTime>
  <Words>88</Words>
  <Application>Microsoft Office PowerPoint</Application>
  <PresentationFormat>Benutzerdefiniert</PresentationFormat>
  <Paragraphs>26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Basis</vt:lpstr>
      <vt:lpstr>Buxtehude</vt:lpstr>
      <vt:lpstr>General facts</vt:lpstr>
      <vt:lpstr>Specialities 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2018-09-09T09:01:26Z</dcterms:created>
  <dcterms:modified xsi:type="dcterms:W3CDTF">2019-09-09T18:29:59Z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