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1fec7c1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1fec7c1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1fec7c15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1fec7c1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1fec7c15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1fec7c15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1fec7c15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1fec7c15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1fec7c15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1fec7c15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1fec7c15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1fec7c15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1fec7c15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1fec7c15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1fec7c15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1fec7c15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N5BKctcZxrM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0">
                <a:latin typeface="Times New Roman"/>
                <a:ea typeface="Times New Roman"/>
                <a:cs typeface="Times New Roman"/>
                <a:sym typeface="Times New Roman"/>
              </a:rPr>
              <a:t>Brave New World</a:t>
            </a:r>
            <a:r>
              <a:rPr lang="sv"/>
              <a:t> 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r>
              <a:rPr lang="sv"/>
              <a:t> 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sv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you think you live in a perfect world?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sv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would make a world perfect to you?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sv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you think feelings control the world?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" y="223592"/>
            <a:ext cx="9144000" cy="4547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latin typeface="Times New Roman"/>
                <a:ea typeface="Times New Roman"/>
                <a:cs typeface="Times New Roman"/>
                <a:sym typeface="Times New Roman"/>
              </a:rPr>
              <a:t>Discussion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sv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you think it’s possible to genetically modify people for a certain job?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sv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it morally right?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9175" y="2491200"/>
            <a:ext cx="2523575" cy="23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2725" y="107200"/>
            <a:ext cx="3665676" cy="488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latin typeface="Times New Roman"/>
                <a:ea typeface="Times New Roman"/>
                <a:cs typeface="Times New Roman"/>
                <a:sym typeface="Times New Roman"/>
              </a:rPr>
              <a:t>Quote from the book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‘And that,’ put in the Director sententiously , ‘that is the secret of happiness and virtue - liking what you’ve got to do. All conditioning aims at that: making people like their unescapable social destiny.’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sv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the positive aspects of living in a controlled society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latin typeface="Times New Roman"/>
                <a:ea typeface="Times New Roman"/>
                <a:cs typeface="Times New Roman"/>
                <a:sym typeface="Times New Roman"/>
              </a:rPr>
              <a:t>Trailer and discussion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u="sng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https://www.youtube.com/watch?v=N5BKctcZxrM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sv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there any books or movies that remind you of such a society?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sv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there any countries in our world that could be compared to such a society?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latin typeface="Times New Roman"/>
                <a:ea typeface="Times New Roman"/>
                <a:cs typeface="Times New Roman"/>
                <a:sym typeface="Times New Roman"/>
              </a:rPr>
              <a:t>What if…</a:t>
            </a:r>
            <a:r>
              <a:rPr lang="sv" sz="3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sv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What if you woke up tomorrow in an artificial world?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2275" y="2633200"/>
            <a:ext cx="3252049" cy="216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4000">
                <a:latin typeface="Times New Roman"/>
                <a:ea typeface="Times New Roman"/>
                <a:cs typeface="Times New Roman"/>
                <a:sym typeface="Times New Roman"/>
              </a:rPr>
              <a:t>Why do we recommend this book?</a:t>
            </a:r>
            <a:r>
              <a:rPr lang="sv" sz="4000"/>
              <a:t> </a:t>
            </a:r>
            <a:endParaRPr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