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20267b3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20267b3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1f93c13a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1f93c13a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1f93c13a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1f93c13a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0267b37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0267b37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v/photos/bilolycka-krossat-glas-st%C3%A4nk-glas-33776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sv/illustrations/bin%C3%A4ra-svart-cyber-data-siffror-217063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v/illustrations/skyline-boston-natt-stadsbilden-246939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842450" y="637852"/>
            <a:ext cx="5238997" cy="39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3917875"/>
            <a:ext cx="39120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2012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43252" t="7484"/>
          <a:stretch/>
        </p:blipFill>
        <p:spPr>
          <a:xfrm rot="-5400000">
            <a:off x="2474162" y="-1437289"/>
            <a:ext cx="3907302" cy="849297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7464975" y="445025"/>
            <a:ext cx="1539300" cy="505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4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einem kalten Februartag brechen in Europa alle Stromnetze zusammen. Der totale Blackout.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207400" y="0"/>
            <a:ext cx="6936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FFFFF"/>
                </a:solidFill>
              </a:rPr>
              <a:t> Quelle: </a:t>
            </a:r>
            <a:r>
              <a:rPr lang="sv" sz="1100" u="sng">
                <a:solidFill>
                  <a:srgbClr val="FFFFFF"/>
                </a:solidFill>
                <a:hlinkClick r:id="rId4"/>
              </a:rPr>
              <a:t>https://pixabay.com/sv/photos/bilolycka-krossat-glas-st%C3%A4nk-glas-337764/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0" y="-25"/>
            <a:ext cx="22821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4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Dadurch funktionieren alltägliche Gebrauchsgegenstände wie z.B Ampeln nicht mehr und es kommt zu vielen Autounfällen.Auch die Infrastruktur droht zu zerbrechen.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175" y="-107475"/>
            <a:ext cx="8105076" cy="54033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95200" y="0"/>
            <a:ext cx="2680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Der italienische Informatiker Piero Manzano vermutet einen Hackerangriff und versucht die Behörden zu warnen, aber sie wollen ihm nicht glauben.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187525" y="4328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>
                <a:solidFill>
                  <a:srgbClr val="FFFFFF"/>
                </a:solidFill>
              </a:rPr>
              <a:t>Quelle: </a:t>
            </a:r>
            <a:r>
              <a:rPr lang="sv" sz="1100" u="sng">
                <a:solidFill>
                  <a:schemeClr val="hlink"/>
                </a:solidFill>
                <a:hlinkClick r:id="rId4"/>
              </a:rPr>
              <a:t>https://pixabay.com/sv/illustrations/binära-svart-cyber-data-siffror-2170630/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17525" y="236625"/>
            <a:ext cx="88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4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 Europol-Kommissar Bollard ihm endlich zuhört, tauchen in Manzanos Computer fragwürdige Emails auf, die den Verdacht auf ihn selbst lenken. </a:t>
            </a:r>
            <a:endParaRPr sz="1800"/>
          </a:p>
        </p:txBody>
      </p:sp>
      <p:sp>
        <p:nvSpPr>
          <p:cNvPr id="88" name="Google Shape;88;p17"/>
          <p:cNvSpPr txBox="1"/>
          <p:nvPr/>
        </p:nvSpPr>
        <p:spPr>
          <a:xfrm>
            <a:off x="369925" y="3741825"/>
            <a:ext cx="88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Der Gegner, der ebenso raffiniert wie brutal ist, verfolgt ihn nun. Unterdessen liegt ganz Europa im Dunkeln, und der Kampf ums Überleben beginnt …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43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4300"/>
              </a:spcBef>
              <a:spcAft>
                <a:spcPts val="430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69925" y="2953275"/>
            <a:ext cx="7081500" cy="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FFFFF"/>
                </a:solidFill>
              </a:rPr>
              <a:t>Quelle</a:t>
            </a:r>
            <a:r>
              <a:rPr lang="sv"/>
              <a:t>:  </a:t>
            </a:r>
            <a:r>
              <a:rPr lang="sv" sz="1100" u="sng">
                <a:solidFill>
                  <a:schemeClr val="hlink"/>
                </a:solidFill>
                <a:hlinkClick r:id="rId4"/>
              </a:rPr>
              <a:t>https://pixabay.com/sv/illustrations/skyline-boston-natt-stadsbilden-2469391/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Bildspel på skärmen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Verdana</vt:lpstr>
      <vt:lpstr>Simple Light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Karlström Nina</dc:creator>
  <cp:lastModifiedBy>Karlström Nina</cp:lastModifiedBy>
  <cp:revision>1</cp:revision>
  <dcterms:modified xsi:type="dcterms:W3CDTF">2019-10-03T19:23:30Z</dcterms:modified>
</cp:coreProperties>
</file>