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44CD3-BDA9-4E10-A38A-9310C61E97E3}" v="1" dt="2019-11-08T08:35:50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24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Barbara" userId="a4db140d-af18-45f8-9817-2d4c127f96af" providerId="ADAL" clId="{33F44CD3-BDA9-4E10-A38A-9310C61E97E3}"/>
    <pc:docChg chg="modSld">
      <pc:chgData name="Marten Barbara" userId="a4db140d-af18-45f8-9817-2d4c127f96af" providerId="ADAL" clId="{33F44CD3-BDA9-4E10-A38A-9310C61E97E3}" dt="2019-11-08T08:35:50.413" v="0" actId="1076"/>
      <pc:docMkLst>
        <pc:docMk/>
      </pc:docMkLst>
      <pc:sldChg chg="modSp">
        <pc:chgData name="Marten Barbara" userId="a4db140d-af18-45f8-9817-2d4c127f96af" providerId="ADAL" clId="{33F44CD3-BDA9-4E10-A38A-9310C61E97E3}" dt="2019-11-08T08:35:50.413" v="0" actId="1076"/>
        <pc:sldMkLst>
          <pc:docMk/>
          <pc:sldMk cId="0" sldId="259"/>
        </pc:sldMkLst>
        <pc:spChg chg="mod">
          <ac:chgData name="Marten Barbara" userId="a4db140d-af18-45f8-9817-2d4c127f96af" providerId="ADAL" clId="{33F44CD3-BDA9-4E10-A38A-9310C61E97E3}" dt="2019-11-08T08:35:50.413" v="0" actId="1076"/>
          <ac:spMkLst>
            <pc:docMk/>
            <pc:sldMk cId="0" sldId="259"/>
            <ac:spMk id="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208135ff9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208135ff9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08135ff9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08135ff9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208135ff9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208135ff9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208135ff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208135ff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08135ff9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208135ff9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4685" t="8847" r="16401" b="3556"/>
          <a:stretch/>
        </p:blipFill>
        <p:spPr>
          <a:xfrm>
            <a:off x="-1575" y="1413192"/>
            <a:ext cx="2200825" cy="373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18349" r="18507"/>
          <a:stretch/>
        </p:blipFill>
        <p:spPr>
          <a:xfrm>
            <a:off x="2200825" y="31457"/>
            <a:ext cx="2369600" cy="375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0025" y="-18000"/>
            <a:ext cx="2200825" cy="38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328075"/>
            <a:ext cx="2369595" cy="38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The process of creating a lesson plan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04925" y="1411800"/>
            <a:ext cx="7246500" cy="26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Brainstormed what we could use the book for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We made an outline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Divided the group to be more efficient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The small groups presented their results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We changed the outline depending on what we concluded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19784" b="19229"/>
          <a:stretch/>
        </p:blipFill>
        <p:spPr>
          <a:xfrm>
            <a:off x="6927563" y="2927063"/>
            <a:ext cx="1629925" cy="215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t="19447" b="19569"/>
          <a:stretch/>
        </p:blipFill>
        <p:spPr>
          <a:xfrm>
            <a:off x="6761150" y="269695"/>
            <a:ext cx="1962775" cy="259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t="19307" b="19709"/>
          <a:stretch/>
        </p:blipFill>
        <p:spPr>
          <a:xfrm>
            <a:off x="4572000" y="2927050"/>
            <a:ext cx="1629925" cy="21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Work process evaluation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1262825"/>
            <a:ext cx="64533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>
                <a:latin typeface="Times New Roman"/>
                <a:ea typeface="Times New Roman"/>
                <a:cs typeface="Times New Roman"/>
                <a:sym typeface="Times New Roman"/>
              </a:rPr>
              <a:t>Reflections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s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Efficient work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Good cooperation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Everyone were committed to the work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>
                <a:latin typeface="Times New Roman"/>
                <a:ea typeface="Times New Roman"/>
                <a:cs typeface="Times New Roman"/>
                <a:sym typeface="Times New Roman"/>
              </a:rPr>
              <a:t>What we have learned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- Work in different consultations and different languages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- Different ways of viewing perspectives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- How to plan a lesson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Details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11700" y="1124575"/>
            <a:ext cx="7824900" cy="3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 dirty="0">
                <a:latin typeface="Times New Roman"/>
                <a:ea typeface="Times New Roman"/>
                <a:cs typeface="Times New Roman"/>
                <a:sym typeface="Times New Roman"/>
              </a:rPr>
              <a:t>Topic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dirty="0">
                <a:latin typeface="Times New Roman"/>
                <a:ea typeface="Times New Roman"/>
                <a:cs typeface="Times New Roman"/>
                <a:sym typeface="Times New Roman"/>
              </a:rPr>
              <a:t>- Fake news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 dirty="0"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dirty="0">
                <a:latin typeface="Times New Roman"/>
                <a:ea typeface="Times New Roman"/>
                <a:cs typeface="Times New Roman"/>
                <a:sym typeface="Times New Roman"/>
              </a:rPr>
              <a:t>- 16-17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 dirty="0">
                <a:latin typeface="Times New Roman"/>
                <a:ea typeface="Times New Roman"/>
                <a:cs typeface="Times New Roman"/>
                <a:sym typeface="Times New Roman"/>
              </a:rPr>
              <a:t>Lesson time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b="1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sv" sz="1800" dirty="0">
                <a:latin typeface="Times New Roman"/>
                <a:ea typeface="Times New Roman"/>
                <a:cs typeface="Times New Roman"/>
                <a:sym typeface="Times New Roman"/>
              </a:rPr>
              <a:t> 45 minutes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 dirty="0">
                <a:latin typeface="Times New Roman"/>
                <a:ea typeface="Times New Roman"/>
                <a:cs typeface="Times New Roman"/>
                <a:sym typeface="Times New Roman"/>
              </a:rPr>
              <a:t>Objects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dirty="0">
                <a:latin typeface="Times New Roman"/>
                <a:ea typeface="Times New Roman"/>
                <a:cs typeface="Times New Roman"/>
                <a:sym typeface="Times New Roman"/>
              </a:rPr>
              <a:t>- Inspire them to read the book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dirty="0">
                <a:latin typeface="Times New Roman"/>
                <a:ea typeface="Times New Roman"/>
                <a:cs typeface="Times New Roman"/>
                <a:sym typeface="Times New Roman"/>
              </a:rPr>
              <a:t>- Define fake news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 dirty="0">
                <a:latin typeface="Times New Roman"/>
                <a:ea typeface="Times New Roman"/>
                <a:cs typeface="Times New Roman"/>
                <a:sym typeface="Times New Roman"/>
              </a:rPr>
              <a:t>Material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dirty="0">
                <a:latin typeface="Times New Roman"/>
                <a:ea typeface="Times New Roman"/>
                <a:cs typeface="Times New Roman"/>
                <a:sym typeface="Times New Roman"/>
              </a:rPr>
              <a:t>- Powerpoint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dirty="0">
                <a:latin typeface="Times New Roman"/>
                <a:ea typeface="Times New Roman"/>
                <a:cs typeface="Times New Roman"/>
                <a:sym typeface="Times New Roman"/>
              </a:rPr>
              <a:t>- Pictures and headlines to discuss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dirty="0">
                <a:latin typeface="Times New Roman"/>
                <a:ea typeface="Times New Roman"/>
                <a:cs typeface="Times New Roman"/>
                <a:sym typeface="Times New Roman"/>
              </a:rPr>
              <a:t>- An abstract from the book to discuss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Times New Roman"/>
                <a:ea typeface="Times New Roman"/>
                <a:cs typeface="Times New Roman"/>
                <a:sym typeface="Times New Roman"/>
              </a:rPr>
              <a:t>The lesson plan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54850" y="1220650"/>
            <a:ext cx="8040900" cy="3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>
                <a:latin typeface="Times New Roman"/>
                <a:ea typeface="Times New Roman"/>
                <a:cs typeface="Times New Roman"/>
                <a:sym typeface="Times New Roman"/>
              </a:rPr>
              <a:t>Beginning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Introduce ourselves and the Erasmus+ project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Headlines, real or fake?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>
                <a:latin typeface="Times New Roman"/>
                <a:ea typeface="Times New Roman"/>
                <a:cs typeface="Times New Roman"/>
                <a:sym typeface="Times New Roman"/>
              </a:rPr>
              <a:t>Phase 1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Let them discuss questions about fake news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>
                <a:latin typeface="Times New Roman"/>
                <a:ea typeface="Times New Roman"/>
                <a:cs typeface="Times New Roman"/>
                <a:sym typeface="Times New Roman"/>
              </a:rPr>
              <a:t>Phase 2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Presenting book and Katharina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Questions to the headline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Worksheed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>
                <a:latin typeface="Times New Roman"/>
                <a:ea typeface="Times New Roman"/>
                <a:cs typeface="Times New Roman"/>
                <a:sym typeface="Times New Roman"/>
              </a:rPr>
              <a:t>Phase 3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Questions based on extract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 b="1">
                <a:latin typeface="Times New Roman"/>
                <a:ea typeface="Times New Roman"/>
                <a:cs typeface="Times New Roman"/>
                <a:sym typeface="Times New Roman"/>
              </a:rPr>
              <a:t>Ending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sv" sz="1800">
                <a:latin typeface="Times New Roman"/>
                <a:ea typeface="Times New Roman"/>
                <a:cs typeface="Times New Roman"/>
                <a:sym typeface="Times New Roman"/>
              </a:rPr>
              <a:t>Effect of social media today: Do social media contains fake-news?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creators: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t="26797" b="4999"/>
          <a:stretch/>
        </p:blipFill>
        <p:spPr>
          <a:xfrm>
            <a:off x="1276475" y="1245950"/>
            <a:ext cx="63909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AE778BDDDD0429699E0C499331DB3" ma:contentTypeVersion="11" ma:contentTypeDescription="Create a new document." ma:contentTypeScope="" ma:versionID="688c41e714ece11d38517c18ac404485">
  <xsd:schema xmlns:xsd="http://www.w3.org/2001/XMLSchema" xmlns:xs="http://www.w3.org/2001/XMLSchema" xmlns:p="http://schemas.microsoft.com/office/2006/metadata/properties" xmlns:ns3="2e85823a-f830-4e2a-8968-eff7f746ab75" xmlns:ns4="63bbfe8e-091a-4ea9-94a7-c5ff3fd1268d" targetNamespace="http://schemas.microsoft.com/office/2006/metadata/properties" ma:root="true" ma:fieldsID="81e197378bd76a59ba80ef8b933dee8c" ns3:_="" ns4:_="">
    <xsd:import namespace="2e85823a-f830-4e2a-8968-eff7f746ab75"/>
    <xsd:import namespace="63bbfe8e-091a-4ea9-94a7-c5ff3fd126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5823a-f830-4e2a-8968-eff7f746a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bfe8e-091a-4ea9-94a7-c5ff3fd126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9E3D91-9E4E-411D-AFAD-731148D3C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85823a-f830-4e2a-8968-eff7f746ab75"/>
    <ds:schemaRef ds:uri="63bbfe8e-091a-4ea9-94a7-c5ff3fd12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5E88E8-A54B-4F57-810C-71D88552CE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04D680-B2C3-4B02-AFD8-7CBFE458AA1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2e85823a-f830-4e2a-8968-eff7f746ab7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3bbfe8e-091a-4ea9-94a7-c5ff3fd1268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Bildspel på skärmen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Simple Light</vt:lpstr>
      <vt:lpstr>PowerPoint-presentation</vt:lpstr>
      <vt:lpstr>The process of creating a lesson plan</vt:lpstr>
      <vt:lpstr>Work process evaluation</vt:lpstr>
      <vt:lpstr>Details</vt:lpstr>
      <vt:lpstr>The lesson plan</vt:lpstr>
      <vt:lpstr>The creators: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Nilsson Liselott</dc:creator>
  <cp:lastModifiedBy>Marten Barbara</cp:lastModifiedBy>
  <cp:revision>1</cp:revision>
  <dcterms:modified xsi:type="dcterms:W3CDTF">2019-11-08T08:35:59Z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0x010100FF9AE778BDDDD0429699E0C499331DB3</vt:lpwstr>
  </property>
</Properties>
</file>