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58" r:id="rId6"/>
    <p:sldId id="259" r:id="rId7"/>
    <p:sldId id="26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41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25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9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9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0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26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5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9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90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74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5655-4897-4635-B9A1-E742F801A7A0}" type="datetimeFigureOut">
              <a:rPr lang="hu-HU" smtClean="0"/>
              <a:t>2020. 01. 16.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A177-9A0B-4E73-8AB7-146529A472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70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11.bd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62152"/>
            <a:ext cx="9144000" cy="2522482"/>
          </a:xfrm>
        </p:spPr>
        <p:txBody>
          <a:bodyPr>
            <a:noAutofit/>
          </a:bodyPr>
          <a:lstStyle/>
          <a:p>
            <a:r>
              <a:rPr lang="hu-HU" sz="8000" b="1" i="1" dirty="0" err="1" smtClean="0"/>
              <a:t>Nach</a:t>
            </a:r>
            <a:r>
              <a:rPr lang="hu-HU" sz="8000" b="1" i="1" dirty="0" smtClean="0"/>
              <a:t> </a:t>
            </a:r>
            <a:r>
              <a:rPr lang="hu-HU" sz="8000" b="1" i="1" dirty="0" err="1" smtClean="0"/>
              <a:t>dem</a:t>
            </a:r>
            <a:r>
              <a:rPr lang="hu-HU" sz="8000" b="1" i="1" dirty="0" smtClean="0"/>
              <a:t> Treffen in </a:t>
            </a:r>
            <a:r>
              <a:rPr lang="hu-HU" sz="8000" b="1" i="1" dirty="0" err="1" smtClean="0"/>
              <a:t>Växjö</a:t>
            </a:r>
            <a:endParaRPr lang="hu-HU" sz="80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DNG Budapest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4594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10207"/>
            <a:ext cx="9144000" cy="1187669"/>
          </a:xfrm>
        </p:spPr>
        <p:txBody>
          <a:bodyPr/>
          <a:lstStyle/>
          <a:p>
            <a:r>
              <a:rPr lang="de-DE" smtClean="0"/>
              <a:t>Kommentare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5" y="1421499"/>
            <a:ext cx="9225236" cy="51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1" y="630201"/>
            <a:ext cx="6555121" cy="30540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39" y="3815255"/>
            <a:ext cx="9366364" cy="25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97876" y="-956441"/>
            <a:ext cx="9144000" cy="1762945"/>
          </a:xfrm>
        </p:spPr>
        <p:txBody>
          <a:bodyPr>
            <a:normAutofit/>
          </a:bodyPr>
          <a:lstStyle/>
          <a:p>
            <a:r>
              <a:rPr lang="hu-HU" sz="4000" b="1" i="1" dirty="0" err="1" smtClean="0"/>
              <a:t>Vorbereitungen</a:t>
            </a:r>
            <a:r>
              <a:rPr lang="hu-HU" sz="4000" b="1" i="1" dirty="0" smtClean="0"/>
              <a:t> </a:t>
            </a:r>
            <a:r>
              <a:rPr lang="hu-HU" sz="4000" b="1" i="1" dirty="0" err="1" smtClean="0"/>
              <a:t>auf</a:t>
            </a:r>
            <a:r>
              <a:rPr lang="hu-HU" sz="4000" b="1" i="1" dirty="0" smtClean="0"/>
              <a:t> </a:t>
            </a:r>
            <a:r>
              <a:rPr lang="hu-HU" sz="4000" b="1" i="1" dirty="0" err="1" smtClean="0"/>
              <a:t>das</a:t>
            </a:r>
            <a:r>
              <a:rPr lang="hu-HU" sz="4000" b="1" i="1" dirty="0" smtClean="0"/>
              <a:t> Treffen in Kufstein</a:t>
            </a:r>
            <a:endParaRPr lang="hu-HU" sz="4000" b="1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9" y="949414"/>
            <a:ext cx="3366169" cy="3494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30" y="806504"/>
            <a:ext cx="3561491" cy="3614947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78" y="767145"/>
            <a:ext cx="3369421" cy="35208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592" y="3744948"/>
            <a:ext cx="3111947" cy="3025704"/>
          </a:xfrm>
          <a:prstGeom prst="rect">
            <a:avLst/>
          </a:prstGeom>
        </p:spPr>
      </p:pic>
      <p:pic>
        <p:nvPicPr>
          <p:cNvPr id="4102" name="Picture 6" descr="Képtalálat a következőre: „weihnachtsbaum mit jesus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30" y="3193983"/>
            <a:ext cx="2188232" cy="36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58025" cy="69818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255" y="1"/>
            <a:ext cx="5523345" cy="34082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57" y="3393828"/>
            <a:ext cx="4793939" cy="35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38" y="-352425"/>
            <a:ext cx="1347787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56405"/>
              </p:ext>
            </p:extLst>
          </p:nvPr>
        </p:nvGraphicFramePr>
        <p:xfrm>
          <a:off x="788275" y="651640"/>
          <a:ext cx="10867696" cy="561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528">
                  <a:extLst>
                    <a:ext uri="{9D8B030D-6E8A-4147-A177-3AD203B41FA5}">
                      <a16:colId xmlns:a16="http://schemas.microsoft.com/office/drawing/2014/main" val="2849530999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1011647012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1339399428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2013504212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2723267692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3623189123"/>
                    </a:ext>
                  </a:extLst>
                </a:gridCol>
                <a:gridCol w="1552528">
                  <a:extLst>
                    <a:ext uri="{9D8B030D-6E8A-4147-A177-3AD203B41FA5}">
                      <a16:colId xmlns:a16="http://schemas.microsoft.com/office/drawing/2014/main" val="3585502810"/>
                    </a:ext>
                  </a:extLst>
                </a:gridCol>
              </a:tblGrid>
              <a:tr h="10763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Lesekampagne „Tradition und Modernität”  – Ungarisches Team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11-15. November 2019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36963"/>
                  </a:ext>
                </a:extLst>
              </a:tr>
              <a:tr h="82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Art der </a:t>
                      </a:r>
                      <a:r>
                        <a:rPr lang="de-DE" sz="1200">
                          <a:effectLst/>
                        </a:rPr>
                        <a:t>Kampagne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Geleitet durch…</a:t>
                      </a:r>
                      <a:br>
                        <a:rPr lang="hu-HU" sz="1200">
                          <a:effectLst/>
                        </a:rPr>
                      </a:br>
                      <a:r>
                        <a:rPr lang="hu-HU" sz="1200">
                          <a:effectLst/>
                        </a:rPr>
                        <a:t>(Name)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Durchgeführt</a:t>
                      </a:r>
                      <a:r>
                        <a:rPr lang="hu-HU" sz="1200" dirty="0">
                          <a:effectLst/>
                        </a:rPr>
                        <a:t> am…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Klasse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Raum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Mit welchem Lehrer?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Zahl der einbez. Schüler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42075469"/>
                  </a:ext>
                </a:extLst>
              </a:tr>
              <a:tr h="183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Stunde in der Muttersprache „H.Böll:Die verlorene Ehre der Katarina Blum” 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Fruzsina Dávid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13. November 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 Stunde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12.B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Fanni Örkényi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55479153"/>
                  </a:ext>
                </a:extLst>
              </a:tr>
              <a:tr h="762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Deutschstunde „M. Elsberg: Black aut”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Dorina Farkas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13. November 2019.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 Stunde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10.B1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Tímea Szép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28130388"/>
                  </a:ext>
                </a:extLst>
              </a:tr>
              <a:tr h="1118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Englischstunde „A. Huxley: Schöne neue Welt”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Gréta Juhász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14. November 2019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  Stunde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u="none" strike="noStrike">
                          <a:effectLst/>
                          <a:hlinkClick r:id="rId2"/>
                        </a:rPr>
                        <a:t>11.B</a:t>
                      </a: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Evelina Bertók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5547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1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0" y="-2400300"/>
            <a:ext cx="15544800" cy="116586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5103" y="115614"/>
            <a:ext cx="27642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dirty="0" err="1" smtClean="0"/>
              <a:t>Deutschstunde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861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16" y="1"/>
            <a:ext cx="7145905" cy="476118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8" y="2380594"/>
            <a:ext cx="6550572" cy="43670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09490" y="672662"/>
            <a:ext cx="344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Englischstunde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1715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98"/>
            <a:ext cx="9122979" cy="690529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270124" y="924910"/>
            <a:ext cx="2511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Stunde</a:t>
            </a:r>
            <a:r>
              <a:rPr lang="hu-HU" sz="2800" dirty="0" smtClean="0"/>
              <a:t> in der </a:t>
            </a:r>
            <a:r>
              <a:rPr lang="hu-HU" sz="2800" dirty="0" err="1" smtClean="0"/>
              <a:t>Muttersprache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44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83779"/>
            <a:ext cx="9144000" cy="987973"/>
          </a:xfrm>
        </p:spPr>
        <p:txBody>
          <a:bodyPr>
            <a:noAutofit/>
          </a:bodyPr>
          <a:lstStyle/>
          <a:p>
            <a:r>
              <a:rPr lang="hu-HU" sz="7200" b="1" i="1" dirty="0" smtClean="0"/>
              <a:t>Artikel</a:t>
            </a:r>
            <a:endParaRPr lang="hu-HU" sz="72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57645"/>
              </p:ext>
            </p:extLst>
          </p:nvPr>
        </p:nvGraphicFramePr>
        <p:xfrm>
          <a:off x="1362710" y="1450429"/>
          <a:ext cx="10230200" cy="463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550">
                  <a:extLst>
                    <a:ext uri="{9D8B030D-6E8A-4147-A177-3AD203B41FA5}">
                      <a16:colId xmlns:a16="http://schemas.microsoft.com/office/drawing/2014/main" val="1694540086"/>
                    </a:ext>
                  </a:extLst>
                </a:gridCol>
                <a:gridCol w="2557550">
                  <a:extLst>
                    <a:ext uri="{9D8B030D-6E8A-4147-A177-3AD203B41FA5}">
                      <a16:colId xmlns:a16="http://schemas.microsoft.com/office/drawing/2014/main" val="1616873275"/>
                    </a:ext>
                  </a:extLst>
                </a:gridCol>
                <a:gridCol w="2557550">
                  <a:extLst>
                    <a:ext uri="{9D8B030D-6E8A-4147-A177-3AD203B41FA5}">
                      <a16:colId xmlns:a16="http://schemas.microsoft.com/office/drawing/2014/main" val="130579882"/>
                    </a:ext>
                  </a:extLst>
                </a:gridCol>
                <a:gridCol w="2557550">
                  <a:extLst>
                    <a:ext uri="{9D8B030D-6E8A-4147-A177-3AD203B41FA5}">
                      <a16:colId xmlns:a16="http://schemas.microsoft.com/office/drawing/2014/main" val="1535157803"/>
                    </a:ext>
                  </a:extLst>
                </a:gridCol>
              </a:tblGrid>
              <a:tr h="357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Thema des Artikels im TwinSpace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Sprache(n) des Artikels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SchülerInnen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LehrerInnen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140691"/>
                  </a:ext>
                </a:extLst>
              </a:tr>
              <a:tr h="58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2. Traditionelle und moderne Schule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7. Traditional vs modern education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Pásztói Zsanna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err="1">
                          <a:effectLst/>
                        </a:rPr>
                        <a:t>Robitschek</a:t>
                      </a:r>
                      <a:r>
                        <a:rPr lang="hu-HU" sz="1100" dirty="0">
                          <a:effectLst/>
                        </a:rPr>
                        <a:t> Hanna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John Orsolya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144266"/>
                  </a:ext>
                </a:extLst>
              </a:tr>
              <a:tr h="976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5. Das politische System und die Freiheit des Menschen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10. The political system and the freedom of man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Vízkeleti Gréta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Payer Péter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Kóbor Ágnes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27081"/>
                  </a:ext>
                </a:extLst>
              </a:tr>
              <a:tr h="58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 03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5. In der Gesellschaft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10. Living within society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Sztasko Kíra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Isztl Patrícia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Szép Tímea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678853"/>
                  </a:ext>
                </a:extLst>
              </a:tr>
              <a:tr h="77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1.Fortschrittskult und Menschlichkeit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6.Technical progress and human nature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Karmacsi Tímea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Dancs Ágnes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Szabó Ildikó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320798"/>
                  </a:ext>
                </a:extLst>
              </a:tr>
              <a:tr h="58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Der Autor, den man gerne treffen möchte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 oder 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Kémenes Zsuzsanna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Jányoki Anna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Molnár András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073764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Wir schreiben gemeinsam ein Buch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Deutsch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Palkovics Aisa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Koósa Tamás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Farkas Mónika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45768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Forum07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Zukunft der Bücher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English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Leéb Fruzsina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Mészáros Martin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Bertók Evelina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3532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2075" y="1865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8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42"/>
            <a:ext cx="6562725" cy="69056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90" y="133842"/>
            <a:ext cx="5995659" cy="66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255</Words>
  <Application>Microsoft Office PowerPoint</Application>
  <PresentationFormat>Szélesvásznú</PresentationFormat>
  <Paragraphs>102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Office-téma</vt:lpstr>
      <vt:lpstr>Nach dem Treffen in Växjö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Artikel</vt:lpstr>
      <vt:lpstr>PowerPoint-bemutató</vt:lpstr>
      <vt:lpstr>Kommentare</vt:lpstr>
      <vt:lpstr>PowerPoint-bemutató</vt:lpstr>
      <vt:lpstr>Vorbereitungen auf das Treffen in Kufstein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 dem Treffen in Växjö</dc:title>
  <dc:creator>monos0204@gmail.com</dc:creator>
  <cp:lastModifiedBy>monos0204@gmail.com</cp:lastModifiedBy>
  <cp:revision>10</cp:revision>
  <dcterms:created xsi:type="dcterms:W3CDTF">2020-01-16T18:48:43Z</dcterms:created>
  <dcterms:modified xsi:type="dcterms:W3CDTF">2020-01-16T20:16:18Z</dcterms:modified>
</cp:coreProperties>
</file>