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1f7ff698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1f7ff698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1f7ff698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1f7ff698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1f7ff69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1f7ff69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1f7ff698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1f7ff698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202a23a5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202a23a5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1f7ff698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1f7ff6986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202a23a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202a23a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202a23a5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202a23a5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1f7ff6986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1f7ff6986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1f7ff6986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1f7ff6986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What do you think happened here?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If you saw this on a newspaper what would you think about her?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But is it true or false..?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Hand out the paper…..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Questions on the paper: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v"/>
              <a:t>Now what do you think about her after reading the hole article?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v"/>
              <a:t>How did the article present her, like how did they make her look like?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sv"/>
              <a:t>Have your opinion of her changed?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1f7ff69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1f7ff69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1f7ff698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1f7ff698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-52825" y="2334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26224" t="10357" r="25980" b="9725"/>
          <a:stretch/>
        </p:blipFill>
        <p:spPr>
          <a:xfrm>
            <a:off x="438550" y="396925"/>
            <a:ext cx="1320200" cy="13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412" y="8"/>
            <a:ext cx="9196826" cy="613121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1568688" y="3911625"/>
            <a:ext cx="6499500" cy="13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5400" b="1">
                <a:solidFill>
                  <a:schemeClr val="lt1"/>
                </a:solidFill>
              </a:rPr>
              <a:t>Erasmus + project</a:t>
            </a:r>
            <a:endParaRPr sz="5400" b="1">
              <a:solidFill>
                <a:schemeClr val="lt1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450" y="75025"/>
            <a:ext cx="5609249" cy="111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36525" y="121250"/>
            <a:ext cx="2505325" cy="14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What kind of person is Katharina?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 l="47760" r="21796" b="9420"/>
          <a:stretch/>
        </p:blipFill>
        <p:spPr>
          <a:xfrm>
            <a:off x="6440100" y="538625"/>
            <a:ext cx="1810949" cy="406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How does she escape the situation?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1146175"/>
            <a:ext cx="51435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What would you do if you were her?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275" y="1372664"/>
            <a:ext cx="4398092" cy="297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How does the social media effect us today?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6088" y="1210850"/>
            <a:ext cx="3171825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1340975" y="710800"/>
            <a:ext cx="6554400" cy="9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latin typeface="Times New Roman"/>
                <a:ea typeface="Times New Roman"/>
                <a:cs typeface="Times New Roman"/>
                <a:sym typeface="Times New Roman"/>
              </a:rPr>
              <a:t>“This is the real reason why they let Amazonas burn - Insiders declare about new palm tree plantations”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latin typeface="Times New Roman"/>
                <a:ea typeface="Times New Roman"/>
                <a:cs typeface="Times New Roman"/>
                <a:sym typeface="Times New Roman"/>
              </a:rPr>
              <a:t>“Trump shows his support - offers to negotiate with EU about allowing Brexit”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latin typeface="Times New Roman"/>
                <a:ea typeface="Times New Roman"/>
                <a:cs typeface="Times New Roman"/>
                <a:sym typeface="Times New Roman"/>
              </a:rPr>
              <a:t>“Alabama passes bill banning abortion”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1132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When you hear the word “fake news” what do you think of?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50" y="1445175"/>
            <a:ext cx="3366425" cy="336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1157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How do you know if something is a fake new? And what can you do to find out if it is or not?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8588" y="2588325"/>
            <a:ext cx="3570231" cy="198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How to identify fake news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sv"/>
              <a:t>Check the source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sv"/>
              <a:t>Read more than just the headline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sv"/>
              <a:t>Look into the writer and when the article was published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sv"/>
              <a:t>Are there any other sources recited?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sv"/>
              <a:t>Do your own opinions agree with the ones in the article?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375" y="981163"/>
            <a:ext cx="2388600" cy="31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337975"/>
            <a:ext cx="85206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/>
              <a:t>The book: The Lost Honor of Katharina Blum</a:t>
            </a:r>
            <a:endParaRPr sz="300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855500"/>
            <a:ext cx="8520600" cy="3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Heinrich Böll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Published in 1974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Take place in 1970’s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Mistress of a criminal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Normal girl turns into a face off the newspapers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Center of attention 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8650" y="1049800"/>
            <a:ext cx="2323650" cy="33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u="sng"/>
              <a:t>Headline</a:t>
            </a:r>
            <a:endParaRPr u="sng"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1827150" y="1152475"/>
            <a:ext cx="5914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v" sz="3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“Katharina Blum, outlaw’s sweetheart, refuses information on male visitors”</a:t>
            </a:r>
            <a:endParaRPr sz="3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3445250" y="326625"/>
            <a:ext cx="19914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solidFill>
                  <a:srgbClr val="6D9EEB"/>
                </a:solidFill>
              </a:rPr>
              <a:t>Young</a:t>
            </a:r>
            <a:endParaRPr sz="2400">
              <a:solidFill>
                <a:srgbClr val="6D9EEB"/>
              </a:solidFill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32075" y="2736625"/>
            <a:ext cx="19059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rgbClr val="0000FF"/>
                </a:solidFill>
              </a:rPr>
              <a:t>Innocent</a:t>
            </a:r>
            <a:endParaRPr sz="3000">
              <a:solidFill>
                <a:srgbClr val="0000FF"/>
              </a:solidFill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2028075" y="1768325"/>
            <a:ext cx="17472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solidFill>
                  <a:srgbClr val="6AA84F"/>
                </a:solidFill>
              </a:rPr>
              <a:t>Beautiful</a:t>
            </a:r>
            <a:endParaRPr sz="1800">
              <a:solidFill>
                <a:srgbClr val="6AA84F"/>
              </a:solidFill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5228850" y="1421663"/>
            <a:ext cx="30300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solidFill>
                  <a:schemeClr val="accent4"/>
                </a:solidFill>
              </a:rPr>
              <a:t>Well Behaved/Prude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3139750" y="3635625"/>
            <a:ext cx="1404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solidFill>
                  <a:srgbClr val="1C4587"/>
                </a:solidFill>
              </a:rPr>
              <a:t>Sweet</a:t>
            </a:r>
            <a:endParaRPr sz="1800">
              <a:solidFill>
                <a:srgbClr val="1C4587"/>
              </a:solidFill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6731725" y="326613"/>
            <a:ext cx="19059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solidFill>
                  <a:srgbClr val="FFD966"/>
                </a:solidFill>
              </a:rPr>
              <a:t>Eloquent</a:t>
            </a:r>
            <a:endParaRPr sz="1800">
              <a:solidFill>
                <a:srgbClr val="FFD966"/>
              </a:solidFill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494700" y="702213"/>
            <a:ext cx="27612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2400">
                <a:solidFill>
                  <a:srgbClr val="D5A6BD"/>
                </a:solidFill>
              </a:rPr>
              <a:t>Impeccable maid</a:t>
            </a:r>
            <a:endParaRPr sz="2400">
              <a:solidFill>
                <a:srgbClr val="D5A6BD"/>
              </a:solidFill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5070150" y="4351200"/>
            <a:ext cx="36165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rgbClr val="9900FF"/>
                </a:solidFill>
              </a:rPr>
              <a:t>Orderly economy</a:t>
            </a:r>
            <a:r>
              <a:rPr lang="sv" sz="2400">
                <a:solidFill>
                  <a:srgbClr val="9900FF"/>
                </a:solidFill>
              </a:rPr>
              <a:t> </a:t>
            </a:r>
            <a:r>
              <a:rPr lang="sv" sz="2400"/>
              <a:t> </a:t>
            </a:r>
            <a:endParaRPr sz="2400"/>
          </a:p>
        </p:txBody>
      </p:sp>
      <p:sp>
        <p:nvSpPr>
          <p:cNvPr id="111" name="Google Shape;111;p20"/>
          <p:cNvSpPr txBox="1"/>
          <p:nvPr/>
        </p:nvSpPr>
        <p:spPr>
          <a:xfrm>
            <a:off x="1533250" y="4075425"/>
            <a:ext cx="16065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rgbClr val="EA9999"/>
                </a:solidFill>
              </a:rPr>
              <a:t>Loyal</a:t>
            </a:r>
            <a:endParaRPr sz="3000">
              <a:solidFill>
                <a:srgbClr val="EA9999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6341125" y="2968800"/>
            <a:ext cx="1575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rgbClr val="00FF00"/>
                </a:solidFill>
              </a:rPr>
              <a:t>Faithful</a:t>
            </a:r>
            <a:endParaRPr sz="3000">
              <a:solidFill>
                <a:srgbClr val="00FF00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3971075" y="2296800"/>
            <a:ext cx="1404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rgbClr val="FF0000"/>
                </a:solidFill>
              </a:rPr>
              <a:t>Proud</a:t>
            </a:r>
            <a:endParaRPr sz="3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What impact has the article on Katharina?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paste the text in your language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v"/>
              <a:t>page 113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sv"/>
              <a:t>article about the death of her mother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AE778BDDDD0429699E0C499331DB3" ma:contentTypeVersion="11" ma:contentTypeDescription="Create a new document." ma:contentTypeScope="" ma:versionID="4025158d734ae70b861a8e9b027f5b5b">
  <xsd:schema xmlns:xsd="http://www.w3.org/2001/XMLSchema" xmlns:xs="http://www.w3.org/2001/XMLSchema" xmlns:p="http://schemas.microsoft.com/office/2006/metadata/properties" xmlns:ns3="2e85823a-f830-4e2a-8968-eff7f746ab75" xmlns:ns4="63bbfe8e-091a-4ea9-94a7-c5ff3fd1268d" targetNamespace="http://schemas.microsoft.com/office/2006/metadata/properties" ma:root="true" ma:fieldsID="20b84447d6e1a6494bbcb074399269d3" ns3:_="" ns4:_="">
    <xsd:import namespace="2e85823a-f830-4e2a-8968-eff7f746ab75"/>
    <xsd:import namespace="63bbfe8e-091a-4ea9-94a7-c5ff3fd126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5823a-f830-4e2a-8968-eff7f746a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bfe8e-091a-4ea9-94a7-c5ff3fd126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0AC9EE-695E-444A-A98D-C5BB51A3DA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85823a-f830-4e2a-8968-eff7f746ab75"/>
    <ds:schemaRef ds:uri="63bbfe8e-091a-4ea9-94a7-c5ff3fd12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2FB542-7261-4E98-91AE-B495933527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B23F23-A558-4957-9DC1-FE9CAF711F8A}">
  <ds:schemaRefs>
    <ds:schemaRef ds:uri="http://schemas.microsoft.com/office/2006/metadata/properties"/>
    <ds:schemaRef ds:uri="63bbfe8e-091a-4ea9-94a7-c5ff3fd1268d"/>
    <ds:schemaRef ds:uri="2e85823a-f830-4e2a-8968-eff7f746ab75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Bildspel på skärmen (16:9)</PresentationFormat>
  <Paragraphs>53</Paragraphs>
  <Slides>13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Courier New</vt:lpstr>
      <vt:lpstr>Times New Roman</vt:lpstr>
      <vt:lpstr>Simple Light</vt:lpstr>
      <vt:lpstr>Erasmus + project</vt:lpstr>
      <vt:lpstr>PowerPoint-presentation</vt:lpstr>
      <vt:lpstr>When you hear the word “fake news” what do you think of?</vt:lpstr>
      <vt:lpstr>How do you know if something is a fake new? And what can you do to find out if it is or not?</vt:lpstr>
      <vt:lpstr>How to identify fake news</vt:lpstr>
      <vt:lpstr>The book: The Lost Honor of Katharina Blum</vt:lpstr>
      <vt:lpstr>Headline</vt:lpstr>
      <vt:lpstr>PowerPoint-presentation</vt:lpstr>
      <vt:lpstr>What impact has the article on Katharina?</vt:lpstr>
      <vt:lpstr>What kind of person is Katharina?</vt:lpstr>
      <vt:lpstr>How does she escape the situation?</vt:lpstr>
      <vt:lpstr>What would you do if you were her?</vt:lpstr>
      <vt:lpstr>How does the social media effect us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project</dc:title>
  <dc:creator>Marten Barbara</dc:creator>
  <cp:lastModifiedBy>Marten Barbara</cp:lastModifiedBy>
  <cp:revision>1</cp:revision>
  <dcterms:modified xsi:type="dcterms:W3CDTF">2019-11-13T08:46:51Z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0x010100FF9AE778BDDDD0429699E0C499331DB3</vt:lpwstr>
  </property>
</Properties>
</file>