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59" r:id="rId5"/>
    <p:sldId id="258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9" autoAdjust="0"/>
    <p:restoredTop sz="94660"/>
  </p:normalViewPr>
  <p:slideViewPr>
    <p:cSldViewPr>
      <p:cViewPr varScale="1">
        <p:scale>
          <a:sx n="67" d="100"/>
          <a:sy n="67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C7342C-F3CD-444C-A928-2A192DBA80F1}" type="datetimeFigureOut">
              <a:rPr lang="es-ES" smtClean="0"/>
              <a:pPr/>
              <a:t>19/10/2016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F0D3A12-0F26-488B-9E5E-5E8651B06F2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305800" cy="1143000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2015/2016</a:t>
            </a:r>
          </a:p>
          <a:p>
            <a:r>
              <a:rPr lang="es-ES" sz="3200" b="1" dirty="0" smtClean="0">
                <a:solidFill>
                  <a:schemeClr val="tx2">
                    <a:lumMod val="75000"/>
                  </a:schemeClr>
                </a:solidFill>
              </a:rPr>
              <a:t>YEARS 5 and 6</a:t>
            </a:r>
            <a:endParaRPr lang="es-E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8305800" cy="1981200"/>
          </a:xfrm>
        </p:spPr>
        <p:txBody>
          <a:bodyPr/>
          <a:lstStyle/>
          <a:p>
            <a:r>
              <a:rPr lang="es-ES" sz="11500" b="1" dirty="0" smtClean="0">
                <a:solidFill>
                  <a:schemeClr val="tx2">
                    <a:lumMod val="50000"/>
                  </a:schemeClr>
                </a:solidFill>
              </a:rPr>
              <a:t>LEGENDS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2151992" cy="1540768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16016" y="52292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CEIP SAN JOSÉ DE CALASANZ</a:t>
            </a:r>
          </a:p>
          <a:p>
            <a:pPr algn="ctr"/>
            <a:r>
              <a:rPr lang="en-GB" dirty="0" smtClean="0"/>
              <a:t>FRAGA (HUESCA)  </a:t>
            </a:r>
          </a:p>
          <a:p>
            <a:pPr algn="ctr"/>
            <a:r>
              <a:rPr lang="en-GB" dirty="0" smtClean="0"/>
              <a:t>SPAIN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1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Legends are text that children love.</a:t>
            </a:r>
          </a:p>
          <a:p>
            <a:r>
              <a:rPr lang="en-GB" dirty="0" smtClean="0"/>
              <a:t>It is a good way to learn cultural aspects from our partners.</a:t>
            </a:r>
          </a:p>
          <a:p>
            <a:r>
              <a:rPr lang="en-GB" dirty="0" smtClean="0"/>
              <a:t>Year 5 and year 6 students learnt some fact about the countries that were going to visit us in May, 2016.  </a:t>
            </a:r>
          </a:p>
          <a:p>
            <a:r>
              <a:rPr lang="en-GB" dirty="0" smtClean="0"/>
              <a:t>Then, each group of students read a legend from one of those countries.</a:t>
            </a:r>
          </a:p>
          <a:p>
            <a:r>
              <a:rPr lang="en-GB" dirty="0" smtClean="0"/>
              <a:t>Each group explained the legend to the rest of the class. </a:t>
            </a:r>
          </a:p>
          <a:p>
            <a:r>
              <a:rPr lang="en-GB" dirty="0" smtClean="0"/>
              <a:t>Everybody loved learning new legends!</a:t>
            </a:r>
          </a:p>
          <a:p>
            <a:endParaRPr lang="en-GB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LEGENDS – Texts to entertain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628800"/>
            <a:ext cx="5821680" cy="4366260"/>
          </a:xfrm>
          <a:ln w="76200">
            <a:solidFill>
              <a:schemeClr val="tx1"/>
            </a:solidFill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ROMANIA</a:t>
            </a: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160" y="5622015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6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50972"/>
            <a:ext cx="5821680" cy="4366260"/>
          </a:xfrm>
          <a:ln w="76200">
            <a:solidFill>
              <a:schemeClr val="tx1"/>
            </a:solidFill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2610" y="5517232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9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00808"/>
            <a:ext cx="5821680" cy="4366260"/>
          </a:xfrm>
          <a:ln w="76200">
            <a:solidFill>
              <a:schemeClr val="tx1"/>
            </a:solidFill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POLAND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160" y="5622015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38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052736"/>
            <a:ext cx="5821680" cy="4366260"/>
          </a:xfrm>
          <a:ln w="76200"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160" y="5622015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93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5821680" cy="4366260"/>
          </a:xfrm>
          <a:ln w="76200">
            <a:solidFill>
              <a:schemeClr val="tx1"/>
            </a:solidFill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FINLAND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160" y="5622015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26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8"/>
            <a:ext cx="5821680" cy="4366260"/>
          </a:xfrm>
          <a:ln w="76200">
            <a:solidFill>
              <a:schemeClr val="tx1"/>
            </a:solidFill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GREECE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160" y="5622015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61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8"/>
            <a:ext cx="5821680" cy="4366260"/>
          </a:xfrm>
          <a:ln w="76200">
            <a:solidFill>
              <a:schemeClr val="tx1"/>
            </a:solidFill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UNITED KINGDOM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8160" y="5622015"/>
            <a:ext cx="1726301" cy="1235985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15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103</Words>
  <Application>Microsoft Office PowerPoint</Application>
  <PresentationFormat>Presentación en pantalla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Papel</vt:lpstr>
      <vt:lpstr>LEGENDS</vt:lpstr>
      <vt:lpstr>LEGENDS – Texts to entertain</vt:lpstr>
      <vt:lpstr>ROMANIA</vt:lpstr>
      <vt:lpstr>Diapositiva 4</vt:lpstr>
      <vt:lpstr>POLAND</vt:lpstr>
      <vt:lpstr>Diapositiva 6</vt:lpstr>
      <vt:lpstr>FINLAND</vt:lpstr>
      <vt:lpstr>GREECE</vt:lpstr>
      <vt:lpstr>UNITED KINGDOM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LEGENDS</dc:title>
  <dc:creator>profesores</dc:creator>
  <cp:lastModifiedBy>Usuario</cp:lastModifiedBy>
  <cp:revision>8</cp:revision>
  <dcterms:created xsi:type="dcterms:W3CDTF">2016-09-05T12:30:42Z</dcterms:created>
  <dcterms:modified xsi:type="dcterms:W3CDTF">2016-10-19T20:12:38Z</dcterms:modified>
</cp:coreProperties>
</file>