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70" r:id="rId5"/>
    <p:sldId id="271" r:id="rId6"/>
    <p:sldId id="258" r:id="rId7"/>
    <p:sldId id="272" r:id="rId8"/>
    <p:sldId id="273" r:id="rId9"/>
    <p:sldId id="265" r:id="rId10"/>
    <p:sldId id="274" r:id="rId11"/>
    <p:sldId id="275" r:id="rId12"/>
    <p:sldId id="266" r:id="rId13"/>
    <p:sldId id="276" r:id="rId14"/>
    <p:sldId id="277" r:id="rId15"/>
    <p:sldId id="267" r:id="rId16"/>
    <p:sldId id="278" r:id="rId17"/>
    <p:sldId id="279" r:id="rId18"/>
    <p:sldId id="268" r:id="rId19"/>
    <p:sldId id="280" r:id="rId20"/>
    <p:sldId id="281" r:id="rId21"/>
    <p:sldId id="259" r:id="rId22"/>
    <p:sldId id="260" r:id="rId23"/>
    <p:sldId id="261" r:id="rId24"/>
    <p:sldId id="262" r:id="rId25"/>
    <p:sldId id="263" r:id="rId26"/>
    <p:sldId id="264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B723-E2A4-42B0-AA56-8E24FEB6EF4B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F9D1-F957-452C-B83C-1F2D6F8F57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B723-E2A4-42B0-AA56-8E24FEB6EF4B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F9D1-F957-452C-B83C-1F2D6F8F57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B723-E2A4-42B0-AA56-8E24FEB6EF4B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F9D1-F957-452C-B83C-1F2D6F8F57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B723-E2A4-42B0-AA56-8E24FEB6EF4B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F9D1-F957-452C-B83C-1F2D6F8F57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B723-E2A4-42B0-AA56-8E24FEB6EF4B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F9D1-F957-452C-B83C-1F2D6F8F57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B723-E2A4-42B0-AA56-8E24FEB6EF4B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F9D1-F957-452C-B83C-1F2D6F8F57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B723-E2A4-42B0-AA56-8E24FEB6EF4B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F9D1-F957-452C-B83C-1F2D6F8F57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B723-E2A4-42B0-AA56-8E24FEB6EF4B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F9D1-F957-452C-B83C-1F2D6F8F57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B723-E2A4-42B0-AA56-8E24FEB6EF4B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F9D1-F957-452C-B83C-1F2D6F8F57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B723-E2A4-42B0-AA56-8E24FEB6EF4B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F9D1-F957-452C-B83C-1F2D6F8F57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B723-E2A4-42B0-AA56-8E24FEB6EF4B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32F9D1-F957-452C-B83C-1F2D6F8F57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B8B723-E2A4-42B0-AA56-8E24FEB6EF4B}" type="datetimeFigureOut">
              <a:rPr lang="pl-PL" smtClean="0"/>
              <a:pPr/>
              <a:t>2016-08-28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32F9D1-F957-452C-B83C-1F2D6F8F57C6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/>
              <a:t>PERSUASIVE TEXTS 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err="1" smtClean="0"/>
              <a:t>Peace</a:t>
            </a:r>
            <a:r>
              <a:rPr lang="pl-PL" dirty="0" smtClean="0"/>
              <a:t> Day</a:t>
            </a:r>
          </a:p>
          <a:p>
            <a:r>
              <a:rPr lang="pl-PL" dirty="0" err="1" smtClean="0"/>
              <a:t>Slogans</a:t>
            </a:r>
            <a:endParaRPr lang="pl-PL" dirty="0" smtClean="0"/>
          </a:p>
          <a:p>
            <a:r>
              <a:rPr lang="pl-PL" dirty="0" smtClean="0"/>
              <a:t>Poland</a:t>
            </a:r>
            <a:endParaRPr lang="pl-PL" dirty="0"/>
          </a:p>
        </p:txBody>
      </p:sp>
      <p:pic>
        <p:nvPicPr>
          <p:cNvPr id="4" name="Obraz 3" descr="images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5569262"/>
            <a:ext cx="4024511" cy="866561"/>
          </a:xfrm>
          <a:prstGeom prst="rect">
            <a:avLst/>
          </a:prstGeom>
        </p:spPr>
      </p:pic>
      <p:pic>
        <p:nvPicPr>
          <p:cNvPr id="5" name="Obraz 4" descr="erasmus 2014 med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653136"/>
            <a:ext cx="2609088" cy="1871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SAM_38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SAM_3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latin typeface="Bookman Old Style" pitchFamily="18" charset="0"/>
              </a:rPr>
              <a:t>Hope is a baby </a:t>
            </a:r>
            <a:endParaRPr lang="pl-PL" sz="36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3600" b="1" dirty="0" smtClean="0">
                <a:latin typeface="Bookman Old Style" pitchFamily="18" charset="0"/>
              </a:rPr>
              <a:t>of peace</a:t>
            </a:r>
            <a:r>
              <a:rPr lang="pl-PL" sz="3600" b="1" dirty="0" smtClean="0">
                <a:latin typeface="Bookman Old Style" pitchFamily="18" charset="0"/>
              </a:rPr>
              <a:t>.</a:t>
            </a:r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Nadzieja jest </a:t>
            </a:r>
          </a:p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niemowlęciem </a:t>
            </a:r>
          </a:p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pokoju.</a:t>
            </a:r>
            <a:endParaRPr lang="pl-PL" sz="36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SAM_38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SAM_38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sz="3600" b="1" dirty="0" err="1" smtClean="0">
                <a:latin typeface="Bookman Old Style" pitchFamily="18" charset="0"/>
              </a:rPr>
              <a:t>Tolerance</a:t>
            </a:r>
            <a:r>
              <a:rPr lang="pl-PL" sz="3600" b="1" dirty="0" smtClean="0">
                <a:latin typeface="Bookman Old Style" pitchFamily="18" charset="0"/>
              </a:rPr>
              <a:t> </a:t>
            </a:r>
            <a:r>
              <a:rPr lang="pl-PL" sz="3600" b="1" dirty="0" err="1" smtClean="0">
                <a:latin typeface="Bookman Old Style" pitchFamily="18" charset="0"/>
              </a:rPr>
              <a:t>is</a:t>
            </a:r>
            <a:r>
              <a:rPr lang="pl-PL" sz="3600" b="1" dirty="0" smtClean="0">
                <a:latin typeface="Bookman Old Style" pitchFamily="18" charset="0"/>
              </a:rPr>
              <a:t> a </a:t>
            </a:r>
          </a:p>
          <a:p>
            <a:pPr>
              <a:buNone/>
            </a:pPr>
            <a:r>
              <a:rPr lang="pl-PL" sz="3600" b="1" dirty="0" err="1" smtClean="0">
                <a:latin typeface="Bookman Old Style" pitchFamily="18" charset="0"/>
              </a:rPr>
              <a:t>signpost</a:t>
            </a:r>
            <a:r>
              <a:rPr lang="pl-PL" sz="3600" b="1" dirty="0" smtClean="0">
                <a:latin typeface="Bookman Old Style" pitchFamily="18" charset="0"/>
              </a:rPr>
              <a:t> to </a:t>
            </a:r>
          </a:p>
          <a:p>
            <a:pPr>
              <a:buNone/>
            </a:pPr>
            <a:r>
              <a:rPr lang="pl-PL" sz="3600" b="1" dirty="0" err="1" smtClean="0">
                <a:latin typeface="Bookman Old Style" pitchFamily="18" charset="0"/>
              </a:rPr>
              <a:t>peace</a:t>
            </a:r>
            <a:r>
              <a:rPr lang="pl-PL" sz="3600" b="1" dirty="0" smtClean="0">
                <a:latin typeface="Bookman Old Style" pitchFamily="18" charset="0"/>
              </a:rPr>
              <a:t>. </a:t>
            </a:r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Tolerancja jest </a:t>
            </a:r>
          </a:p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drogowskazem </a:t>
            </a:r>
          </a:p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do pokoju.</a:t>
            </a:r>
            <a:endParaRPr lang="pl-PL" sz="36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" name="Symbol zastępczy zawartości 10" descr="SAM_38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SAM_38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3600" b="1" dirty="0" err="1" smtClean="0">
                <a:latin typeface="Bookman Old Style" pitchFamily="18" charset="0"/>
              </a:rPr>
              <a:t>Peace</a:t>
            </a:r>
            <a:r>
              <a:rPr lang="pl-PL" sz="3600" b="1" dirty="0" smtClean="0">
                <a:latin typeface="Bookman Old Style" pitchFamily="18" charset="0"/>
              </a:rPr>
              <a:t> </a:t>
            </a:r>
            <a:r>
              <a:rPr lang="pl-PL" sz="3600" b="1" dirty="0" err="1" smtClean="0">
                <a:latin typeface="Bookman Old Style" pitchFamily="18" charset="0"/>
              </a:rPr>
              <a:t>is</a:t>
            </a:r>
            <a:r>
              <a:rPr lang="pl-PL" sz="3600" b="1" dirty="0" smtClean="0">
                <a:latin typeface="Bookman Old Style" pitchFamily="18" charset="0"/>
              </a:rPr>
              <a:t> </a:t>
            </a:r>
            <a:r>
              <a:rPr lang="pl-PL" sz="3600" b="1" dirty="0" err="1" smtClean="0">
                <a:latin typeface="Bookman Old Style" pitchFamily="18" charset="0"/>
              </a:rPr>
              <a:t>the</a:t>
            </a:r>
            <a:r>
              <a:rPr lang="pl-PL" sz="3600" b="1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pl-PL" sz="3600" b="1" dirty="0" err="1" smtClean="0">
                <a:latin typeface="Bookman Old Style" pitchFamily="18" charset="0"/>
              </a:rPr>
              <a:t>biggest</a:t>
            </a:r>
            <a:r>
              <a:rPr lang="pl-PL" sz="3600" b="1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pl-PL" sz="3600" b="1" dirty="0" err="1" smtClean="0">
                <a:latin typeface="Bookman Old Style" pitchFamily="18" charset="0"/>
              </a:rPr>
              <a:t>treasure</a:t>
            </a:r>
            <a:r>
              <a:rPr lang="pl-PL" sz="3600" b="1" dirty="0" smtClean="0">
                <a:latin typeface="Bookman Old Style" pitchFamily="18" charset="0"/>
              </a:rPr>
              <a:t>. </a:t>
            </a:r>
            <a:endParaRPr lang="pl-PL" sz="3600" b="1" dirty="0">
              <a:latin typeface="Bookman Old Style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Pokój jest </a:t>
            </a:r>
          </a:p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największym </a:t>
            </a:r>
          </a:p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skarbem.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SAM_38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SAM_38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SAM_3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Bookman Old Style" pitchFamily="18" charset="0"/>
              </a:rPr>
              <a:t>Everybody is</a:t>
            </a:r>
            <a:endParaRPr lang="pl-PL" sz="36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3600" b="1" dirty="0" smtClean="0">
                <a:latin typeface="Bookman Old Style" pitchFamily="18" charset="0"/>
              </a:rPr>
              <a:t>within his</a:t>
            </a:r>
            <a:endParaRPr lang="pl-PL" sz="36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r</a:t>
            </a:r>
            <a:r>
              <a:rPr lang="en-US" sz="3600" b="1" dirty="0" err="1" smtClean="0">
                <a:latin typeface="Bookman Old Style" pitchFamily="18" charset="0"/>
              </a:rPr>
              <a:t>ights</a:t>
            </a:r>
            <a:r>
              <a:rPr lang="pl-PL" sz="3600" b="1" dirty="0" smtClean="0">
                <a:latin typeface="Bookman Old Style" pitchFamily="18" charset="0"/>
              </a:rPr>
              <a:t> </a:t>
            </a:r>
            <a:r>
              <a:rPr lang="en-US" sz="3600" b="1" dirty="0" smtClean="0">
                <a:latin typeface="Bookman Old Style" pitchFamily="18" charset="0"/>
              </a:rPr>
              <a:t>to live in</a:t>
            </a:r>
            <a:r>
              <a:rPr lang="pl-PL" sz="3600" b="1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a</a:t>
            </a:r>
            <a:r>
              <a:rPr lang="en-US" sz="3600" b="1" dirty="0" err="1" smtClean="0">
                <a:latin typeface="Bookman Old Style" pitchFamily="18" charset="0"/>
              </a:rPr>
              <a:t>ccordance</a:t>
            </a:r>
            <a:r>
              <a:rPr lang="pl-PL" sz="3600" b="1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w</a:t>
            </a:r>
            <a:r>
              <a:rPr lang="en-US" sz="3600" b="1" dirty="0" err="1" smtClean="0">
                <a:latin typeface="Bookman Old Style" pitchFamily="18" charset="0"/>
              </a:rPr>
              <a:t>ith</a:t>
            </a:r>
            <a:r>
              <a:rPr lang="pl-PL" sz="3600" b="1" dirty="0" smtClean="0">
                <a:latin typeface="Bookman Old Style" pitchFamily="18" charset="0"/>
              </a:rPr>
              <a:t> h</a:t>
            </a:r>
            <a:r>
              <a:rPr lang="en-US" sz="3600" b="1" dirty="0" smtClean="0">
                <a:latin typeface="Bookman Old Style" pitchFamily="18" charset="0"/>
              </a:rPr>
              <a:t>is</a:t>
            </a:r>
            <a:r>
              <a:rPr lang="pl-PL" sz="3600" b="1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en-US" sz="3600" b="1" dirty="0" smtClean="0">
                <a:latin typeface="Bookman Old Style" pitchFamily="18" charset="0"/>
              </a:rPr>
              <a:t>religion. </a:t>
            </a:r>
            <a:endParaRPr lang="pl-PL" sz="3600" b="1" dirty="0" smtClean="0">
              <a:latin typeface="Bookman Old Style" pitchFamily="18" charset="0"/>
            </a:endParaRPr>
          </a:p>
          <a:p>
            <a:pPr>
              <a:buNone/>
            </a:pP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latin typeface="Bookman Old Style" pitchFamily="18" charset="0"/>
              </a:rPr>
              <a:t>Każdy</a:t>
            </a:r>
            <a:r>
              <a:rPr lang="en-US" sz="3600" b="1" dirty="0" smtClean="0">
                <a:latin typeface="Bookman Old Style" pitchFamily="18" charset="0"/>
              </a:rPr>
              <a:t> ma</a:t>
            </a:r>
            <a:endParaRPr lang="pl-PL" sz="36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p</a:t>
            </a:r>
            <a:r>
              <a:rPr lang="en-US" sz="3600" b="1" dirty="0" err="1" smtClean="0">
                <a:latin typeface="Bookman Old Style" pitchFamily="18" charset="0"/>
              </a:rPr>
              <a:t>rawo</a:t>
            </a:r>
            <a:r>
              <a:rPr lang="pl-PL" sz="3600" b="1" dirty="0" smtClean="0">
                <a:latin typeface="Bookman Old Style" pitchFamily="18" charset="0"/>
              </a:rPr>
              <a:t> </a:t>
            </a:r>
            <a:r>
              <a:rPr lang="en-US" sz="3600" b="1" dirty="0" smtClean="0">
                <a:latin typeface="Bookman Old Style" pitchFamily="18" charset="0"/>
              </a:rPr>
              <a:t>do </a:t>
            </a:r>
            <a:r>
              <a:rPr lang="en-US" sz="3600" b="1" dirty="0" err="1" smtClean="0">
                <a:latin typeface="Bookman Old Style" pitchFamily="18" charset="0"/>
              </a:rPr>
              <a:t>życia</a:t>
            </a:r>
            <a:r>
              <a:rPr lang="en-US" sz="3600" b="1" dirty="0" smtClean="0">
                <a:latin typeface="Bookman Old Style" pitchFamily="18" charset="0"/>
              </a:rPr>
              <a:t> </a:t>
            </a:r>
            <a:endParaRPr lang="pl-PL" sz="36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sz="3600" b="1" dirty="0" err="1" smtClean="0">
                <a:latin typeface="Bookman Old Style" pitchFamily="18" charset="0"/>
              </a:rPr>
              <a:t>z</a:t>
            </a:r>
            <a:r>
              <a:rPr lang="en-US" sz="3600" b="1" dirty="0" err="1" smtClean="0">
                <a:latin typeface="Bookman Old Style" pitchFamily="18" charset="0"/>
              </a:rPr>
              <a:t>godnie</a:t>
            </a:r>
            <a:r>
              <a:rPr lang="pl-PL" sz="3600" b="1" dirty="0" smtClean="0">
                <a:latin typeface="Bookman Old Style" pitchFamily="18" charset="0"/>
              </a:rPr>
              <a:t> </a:t>
            </a:r>
            <a:r>
              <a:rPr lang="en-US" sz="3600" b="1" dirty="0" err="1" smtClean="0">
                <a:latin typeface="Bookman Old Style" pitchFamily="18" charset="0"/>
              </a:rPr>
              <a:t>ze</a:t>
            </a:r>
            <a:r>
              <a:rPr lang="en-US" sz="3600" b="1" dirty="0" smtClean="0">
                <a:latin typeface="Bookman Old Style" pitchFamily="18" charset="0"/>
              </a:rPr>
              <a:t> </a:t>
            </a:r>
            <a:endParaRPr lang="pl-PL" sz="36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3600" b="1" dirty="0" err="1" smtClean="0">
                <a:latin typeface="Bookman Old Style" pitchFamily="18" charset="0"/>
              </a:rPr>
              <a:t>swoją</a:t>
            </a:r>
            <a:r>
              <a:rPr lang="en-US" sz="3600" b="1" dirty="0" smtClean="0">
                <a:latin typeface="Bookman Old Style" pitchFamily="18" charset="0"/>
              </a:rPr>
              <a:t> </a:t>
            </a:r>
            <a:r>
              <a:rPr lang="en-US" sz="3600" b="1" dirty="0" err="1" smtClean="0">
                <a:latin typeface="Bookman Old Style" pitchFamily="18" charset="0"/>
              </a:rPr>
              <a:t>religią</a:t>
            </a:r>
            <a:r>
              <a:rPr lang="en-US" sz="3600" b="1" dirty="0" smtClean="0">
                <a:latin typeface="Bookman Old Style" pitchFamily="18" charset="0"/>
              </a:rPr>
              <a:t>.</a:t>
            </a:r>
            <a:endParaRPr lang="pl-PL" sz="36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4000" b="1" dirty="0" err="1" smtClean="0">
                <a:latin typeface="Bookman Old Style" pitchFamily="18" charset="0"/>
              </a:rPr>
              <a:t>Peace</a:t>
            </a:r>
            <a:r>
              <a:rPr lang="pl-PL" sz="4000" b="1" dirty="0" smtClean="0">
                <a:latin typeface="Bookman Old Style" pitchFamily="18" charset="0"/>
              </a:rPr>
              <a:t> – </a:t>
            </a:r>
            <a:r>
              <a:rPr lang="pl-PL" sz="4000" b="1" dirty="0" err="1" smtClean="0">
                <a:latin typeface="Bookman Old Style" pitchFamily="18" charset="0"/>
              </a:rPr>
              <a:t>yes</a:t>
            </a:r>
            <a:r>
              <a:rPr lang="pl-PL" sz="4000" b="1" dirty="0" smtClean="0">
                <a:latin typeface="Bookman Old Style" pitchFamily="18" charset="0"/>
              </a:rPr>
              <a:t>,</a:t>
            </a:r>
          </a:p>
          <a:p>
            <a:pPr>
              <a:buNone/>
            </a:pPr>
            <a:r>
              <a:rPr lang="pl-PL" sz="4000" b="1" dirty="0" smtClean="0">
                <a:latin typeface="Bookman Old Style" pitchFamily="18" charset="0"/>
              </a:rPr>
              <a:t>war – no. </a:t>
            </a:r>
          </a:p>
          <a:p>
            <a:pPr>
              <a:buNone/>
            </a:pPr>
            <a:endParaRPr lang="pl-PL" sz="4000" dirty="0">
              <a:latin typeface="Bookman Old Style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4000" b="1" dirty="0" smtClean="0">
                <a:latin typeface="Bookman Old Style" pitchFamily="18" charset="0"/>
              </a:rPr>
              <a:t>Pokój – tak,</a:t>
            </a:r>
          </a:p>
          <a:p>
            <a:pPr>
              <a:buNone/>
            </a:pPr>
            <a:r>
              <a:rPr lang="pl-PL" sz="4000" b="1" dirty="0" smtClean="0">
                <a:latin typeface="Bookman Old Style" pitchFamily="18" charset="0"/>
              </a:rPr>
              <a:t>wojna – nie.</a:t>
            </a:r>
            <a:endParaRPr lang="pl-PL" sz="40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 smtClean="0">
                <a:latin typeface="Bookman Old Style" pitchFamily="18" charset="0"/>
              </a:rPr>
              <a:t>One gesture of </a:t>
            </a:r>
            <a:endParaRPr lang="pl-PL" sz="36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3600" b="1" dirty="0" smtClean="0">
                <a:latin typeface="Bookman Old Style" pitchFamily="18" charset="0"/>
              </a:rPr>
              <a:t>forgiveness can </a:t>
            </a:r>
            <a:endParaRPr lang="pl-PL" sz="36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3600" b="1" dirty="0" smtClean="0">
                <a:latin typeface="Bookman Old Style" pitchFamily="18" charset="0"/>
              </a:rPr>
              <a:t>bring peace to </a:t>
            </a:r>
            <a:endParaRPr lang="pl-PL" sz="36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en-US" sz="3600" b="1" dirty="0" smtClean="0">
                <a:latin typeface="Bookman Old Style" pitchFamily="18" charset="0"/>
              </a:rPr>
              <a:t>the whole</a:t>
            </a:r>
            <a:r>
              <a:rPr lang="pl-PL" sz="3600" b="1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en-US" sz="3600" b="1" dirty="0" smtClean="0">
                <a:latin typeface="Bookman Old Style" pitchFamily="18" charset="0"/>
              </a:rPr>
              <a:t>world</a:t>
            </a:r>
            <a:r>
              <a:rPr lang="pl-PL" sz="3600" b="1" dirty="0" smtClean="0">
                <a:latin typeface="Bookman Old Style" pitchFamily="18" charset="0"/>
              </a:rPr>
              <a:t>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Jeden gest </a:t>
            </a:r>
          </a:p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przebaczenia </a:t>
            </a:r>
          </a:p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może przynieść </a:t>
            </a:r>
          </a:p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pokój całemu </a:t>
            </a:r>
          </a:p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światu.</a:t>
            </a:r>
            <a:endParaRPr lang="pl-PL" sz="36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sz="4000" b="1" dirty="0" err="1" smtClean="0">
                <a:latin typeface="Bookman Old Style" pitchFamily="18" charset="0"/>
              </a:rPr>
              <a:t>Say</a:t>
            </a:r>
            <a:r>
              <a:rPr lang="pl-PL" sz="4000" b="1" dirty="0" smtClean="0">
                <a:latin typeface="Bookman Old Style" pitchFamily="18" charset="0"/>
              </a:rPr>
              <a:t> „no” </a:t>
            </a:r>
          </a:p>
          <a:p>
            <a:pPr>
              <a:buNone/>
            </a:pPr>
            <a:r>
              <a:rPr lang="pl-PL" sz="4000" b="1" dirty="0" smtClean="0">
                <a:latin typeface="Bookman Old Style" pitchFamily="18" charset="0"/>
              </a:rPr>
              <a:t>to war. </a:t>
            </a:r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4000" b="1" dirty="0" smtClean="0">
                <a:latin typeface="Bookman Old Style" pitchFamily="18" charset="0"/>
              </a:rPr>
              <a:t>Powiedz </a:t>
            </a:r>
          </a:p>
          <a:p>
            <a:pPr>
              <a:buNone/>
            </a:pPr>
            <a:r>
              <a:rPr lang="pl-PL" sz="4000" b="1" dirty="0" smtClean="0">
                <a:latin typeface="Bookman Old Style" pitchFamily="18" charset="0"/>
              </a:rPr>
              <a:t>wojnie „nie”.</a:t>
            </a:r>
            <a:endParaRPr lang="pl-PL" sz="40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SAM_38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pPr algn="ctr">
              <a:buNone/>
            </a:pPr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 </a:t>
            </a:r>
            <a:r>
              <a:rPr lang="pl-PL" dirty="0" err="1" smtClean="0"/>
              <a:t>your</a:t>
            </a:r>
            <a:r>
              <a:rPr lang="pl-PL" dirty="0" smtClean="0"/>
              <a:t>  </a:t>
            </a:r>
            <a:r>
              <a:rPr lang="pl-PL" dirty="0" err="1" smtClean="0"/>
              <a:t>attention</a:t>
            </a:r>
            <a:r>
              <a:rPr lang="pl-PL" dirty="0" smtClean="0"/>
              <a:t> </a:t>
            </a:r>
            <a:r>
              <a:rPr lang="pl-PL" dirty="0" smtClean="0">
                <a:sym typeface="Wingdings" pitchFamily="2" charset="2"/>
              </a:rPr>
              <a:t>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I</a:t>
            </a:r>
            <a:r>
              <a:rPr lang="pl-PL" sz="3600" b="1" dirty="0">
                <a:latin typeface="Bookman Old Style" pitchFamily="18" charset="0"/>
              </a:rPr>
              <a:t>, </a:t>
            </a:r>
            <a:r>
              <a:rPr lang="pl-PL" sz="3600" b="1" dirty="0" err="1">
                <a:latin typeface="Bookman Old Style" pitchFamily="18" charset="0"/>
              </a:rPr>
              <a:t>you</a:t>
            </a:r>
            <a:r>
              <a:rPr lang="pl-PL" sz="3600" b="1" dirty="0">
                <a:latin typeface="Bookman Old Style" pitchFamily="18" charset="0"/>
              </a:rPr>
              <a:t>… </a:t>
            </a:r>
            <a:endParaRPr lang="pl-PL" sz="36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sz="3600" b="1" dirty="0" err="1" smtClean="0">
                <a:latin typeface="Bookman Old Style" pitchFamily="18" charset="0"/>
              </a:rPr>
              <a:t>the</a:t>
            </a:r>
            <a:r>
              <a:rPr lang="pl-PL" sz="3600" b="1" dirty="0" smtClean="0">
                <a:latin typeface="Bookman Old Style" pitchFamily="18" charset="0"/>
              </a:rPr>
              <a:t> </a:t>
            </a:r>
            <a:r>
              <a:rPr lang="pl-PL" sz="3600" b="1" dirty="0">
                <a:latin typeface="Bookman Old Style" pitchFamily="18" charset="0"/>
              </a:rPr>
              <a:t>first step </a:t>
            </a:r>
            <a:endParaRPr lang="pl-PL" sz="3600" b="1" dirty="0" smtClean="0">
              <a:latin typeface="Bookman Old Style" pitchFamily="18" charset="0"/>
            </a:endParaRPr>
          </a:p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to </a:t>
            </a:r>
            <a:r>
              <a:rPr lang="pl-PL" sz="3600" b="1" dirty="0" err="1" smtClean="0">
                <a:latin typeface="Bookman Old Style" pitchFamily="18" charset="0"/>
              </a:rPr>
              <a:t>peace</a:t>
            </a:r>
            <a:r>
              <a:rPr lang="pl-PL" sz="3600" b="1" dirty="0" smtClean="0">
                <a:latin typeface="Bookman Old Style" pitchFamily="18" charset="0"/>
              </a:rPr>
              <a:t>. </a:t>
            </a:r>
            <a:endParaRPr lang="pl-PL" sz="3600" b="1" dirty="0">
              <a:latin typeface="Bookman Old Style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Ja, ty… </a:t>
            </a:r>
          </a:p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pierwszy krok </a:t>
            </a:r>
          </a:p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do pokoju.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2" name="Symbol zastępczy zawartości 11" descr="SAM_38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SAM_38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sz="3600" b="1" dirty="0" err="1" smtClean="0">
                <a:latin typeface="Bookman Old Style" pitchFamily="18" charset="0"/>
              </a:rPr>
              <a:t>Each</a:t>
            </a:r>
            <a:r>
              <a:rPr lang="pl-PL" sz="3600" b="1" dirty="0" smtClean="0">
                <a:latin typeface="Bookman Old Style" pitchFamily="18" charset="0"/>
              </a:rPr>
              <a:t> </a:t>
            </a:r>
            <a:r>
              <a:rPr lang="pl-PL" sz="3600" b="1" dirty="0" err="1" smtClean="0">
                <a:latin typeface="Bookman Old Style" pitchFamily="18" charset="0"/>
              </a:rPr>
              <a:t>man</a:t>
            </a:r>
            <a:r>
              <a:rPr lang="pl-PL" sz="3600" b="1" dirty="0" smtClean="0">
                <a:latin typeface="Bookman Old Style" pitchFamily="18" charset="0"/>
              </a:rPr>
              <a:t> </a:t>
            </a:r>
            <a:r>
              <a:rPr lang="pl-PL" sz="3600" b="1" dirty="0" err="1" smtClean="0">
                <a:latin typeface="Bookman Old Style" pitchFamily="18" charset="0"/>
              </a:rPr>
              <a:t>is</a:t>
            </a:r>
            <a:r>
              <a:rPr lang="pl-PL" sz="3600" b="1" dirty="0" smtClean="0">
                <a:latin typeface="Bookman Old Style" pitchFamily="18" charset="0"/>
              </a:rPr>
              <a:t> </a:t>
            </a:r>
          </a:p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my </a:t>
            </a:r>
            <a:r>
              <a:rPr lang="pl-PL" sz="3600" b="1" dirty="0" err="1" smtClean="0">
                <a:latin typeface="Bookman Old Style" pitchFamily="18" charset="0"/>
              </a:rPr>
              <a:t>brother</a:t>
            </a:r>
            <a:r>
              <a:rPr lang="pl-PL" sz="3600" b="1" dirty="0" smtClean="0">
                <a:latin typeface="Bookman Old Style" pitchFamily="18" charset="0"/>
              </a:rPr>
              <a:t>. </a:t>
            </a:r>
          </a:p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Każdy człowiek </a:t>
            </a:r>
          </a:p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jest moim </a:t>
            </a:r>
          </a:p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bratem.</a:t>
            </a:r>
            <a:endParaRPr lang="pl-PL" sz="36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 descr="SAM_38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 descr="SAM_38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sz="3600" b="1" dirty="0" err="1" smtClean="0">
                <a:latin typeface="Bookman Old Style" pitchFamily="18" charset="0"/>
              </a:rPr>
              <a:t>Peace</a:t>
            </a:r>
            <a:r>
              <a:rPr lang="pl-PL" sz="3600" b="1" dirty="0" smtClean="0">
                <a:latin typeface="Bookman Old Style" pitchFamily="18" charset="0"/>
              </a:rPr>
              <a:t> </a:t>
            </a:r>
            <a:r>
              <a:rPr lang="pl-PL" sz="3600" b="1" dirty="0" err="1" smtClean="0">
                <a:latin typeface="Bookman Old Style" pitchFamily="18" charset="0"/>
              </a:rPr>
              <a:t>is</a:t>
            </a:r>
            <a:r>
              <a:rPr lang="pl-PL" sz="3600" b="1" dirty="0" smtClean="0">
                <a:latin typeface="Bookman Old Style" pitchFamily="18" charset="0"/>
              </a:rPr>
              <a:t> </a:t>
            </a:r>
            <a:r>
              <a:rPr lang="pl-PL" sz="3600" b="1" dirty="0" err="1" smtClean="0">
                <a:latin typeface="Bookman Old Style" pitchFamily="18" charset="0"/>
              </a:rPr>
              <a:t>up</a:t>
            </a:r>
            <a:r>
              <a:rPr lang="pl-PL" sz="3600" b="1" dirty="0" smtClean="0">
                <a:latin typeface="Bookman Old Style" pitchFamily="18" charset="0"/>
              </a:rPr>
              <a:t> to </a:t>
            </a:r>
          </a:p>
          <a:p>
            <a:pPr>
              <a:buNone/>
            </a:pPr>
            <a:r>
              <a:rPr lang="pl-PL" sz="3600" b="1" dirty="0" err="1" smtClean="0">
                <a:latin typeface="Bookman Old Style" pitchFamily="18" charset="0"/>
              </a:rPr>
              <a:t>you</a:t>
            </a:r>
            <a:r>
              <a:rPr lang="pl-PL" sz="3600" b="1" dirty="0" smtClean="0">
                <a:latin typeface="Bookman Old Style" pitchFamily="18" charset="0"/>
              </a:rPr>
              <a:t>, </a:t>
            </a:r>
            <a:r>
              <a:rPr lang="pl-PL" sz="3600" b="1" dirty="0" err="1" smtClean="0">
                <a:latin typeface="Bookman Old Style" pitchFamily="18" charset="0"/>
              </a:rPr>
              <a:t>too</a:t>
            </a:r>
            <a:r>
              <a:rPr lang="pl-PL" sz="3600" b="1" dirty="0" smtClean="0">
                <a:latin typeface="Bookman Old Style" pitchFamily="18" charset="0"/>
              </a:rPr>
              <a:t>. 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Pokój zależy </a:t>
            </a:r>
          </a:p>
          <a:p>
            <a:pPr>
              <a:buNone/>
            </a:pPr>
            <a:r>
              <a:rPr lang="pl-PL" sz="3600" b="1" dirty="0" smtClean="0">
                <a:latin typeface="Bookman Old Style" pitchFamily="18" charset="0"/>
              </a:rPr>
              <a:t>także od ciebie.</a:t>
            </a:r>
            <a:endParaRPr lang="pl-PL" sz="36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</TotalTime>
  <Words>172</Words>
  <Application>Microsoft Office PowerPoint</Application>
  <PresentationFormat>Pokaz na ekranie (4:3)</PresentationFormat>
  <Paragraphs>67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Przepływ</vt:lpstr>
      <vt:lpstr>PERSUASIVE TEXTS 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PERSUASIVE TEXTS I</dc:title>
  <dc:creator>Marek</dc:creator>
  <cp:lastModifiedBy>Marek</cp:lastModifiedBy>
  <cp:revision>21</cp:revision>
  <dcterms:created xsi:type="dcterms:W3CDTF">2015-03-04T21:39:43Z</dcterms:created>
  <dcterms:modified xsi:type="dcterms:W3CDTF">2016-08-28T19:57:34Z</dcterms:modified>
</cp:coreProperties>
</file>