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5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6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6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5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3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9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9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6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4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8190-736D-475C-85BD-ECF053BA157C}" type="datetimeFigureOut">
              <a:rPr lang="en-GB" smtClean="0"/>
              <a:t>30/10/2016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85A4-E5C2-4378-9858-8241620AF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26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Christmas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 Year 6 </a:t>
            </a:r>
            <a:r>
              <a:rPr lang="en-GB" dirty="0" smtClean="0">
                <a:latin typeface="Comic Sans MS" panose="030F0702030302020204" pitchFamily="66" charset="0"/>
              </a:rPr>
              <a:t>(2014)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13" y="332656"/>
            <a:ext cx="2416943" cy="25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-345" r="14291"/>
          <a:stretch/>
        </p:blipFill>
        <p:spPr>
          <a:xfrm rot="5400000">
            <a:off x="1106994" y="-334537"/>
            <a:ext cx="6858003" cy="7569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925034"/>
            <a:ext cx="77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Yum! Our Christmas cupcakes from Lexie – they were very tasty!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00808"/>
            <a:ext cx="84798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Take a look at the next slide,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made Christmas cards as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art 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 our Erasmus project!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53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73572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Christmas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Christopher Hansen</dc:creator>
  <cp:lastModifiedBy>C Simpson</cp:lastModifiedBy>
  <cp:revision>3</cp:revision>
  <dcterms:created xsi:type="dcterms:W3CDTF">2015-01-03T15:51:43Z</dcterms:created>
  <dcterms:modified xsi:type="dcterms:W3CDTF">2016-10-30T16:02:28Z</dcterms:modified>
</cp:coreProperties>
</file>