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66DE-0241-4D82-A4F7-71ECED6770CA}" type="datetimeFigureOut">
              <a:rPr lang="pl-PL" smtClean="0"/>
              <a:pPr/>
              <a:t>2016-08-28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53A44A9-51E8-4720-BC82-10DF375F06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66DE-0241-4D82-A4F7-71ECED6770CA}" type="datetimeFigureOut">
              <a:rPr lang="pl-PL" smtClean="0"/>
              <a:pPr/>
              <a:t>2016-08-28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44A9-51E8-4720-BC82-10DF375F06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66DE-0241-4D82-A4F7-71ECED6770CA}" type="datetimeFigureOut">
              <a:rPr lang="pl-PL" smtClean="0"/>
              <a:pPr/>
              <a:t>2016-08-28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44A9-51E8-4720-BC82-10DF375F06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66DE-0241-4D82-A4F7-71ECED6770CA}" type="datetimeFigureOut">
              <a:rPr lang="pl-PL" smtClean="0"/>
              <a:pPr/>
              <a:t>2016-08-28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53A44A9-51E8-4720-BC82-10DF375F06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66DE-0241-4D82-A4F7-71ECED6770CA}" type="datetimeFigureOut">
              <a:rPr lang="pl-PL" smtClean="0"/>
              <a:pPr/>
              <a:t>2016-08-28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44A9-51E8-4720-BC82-10DF375F06F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66DE-0241-4D82-A4F7-71ECED6770CA}" type="datetimeFigureOut">
              <a:rPr lang="pl-PL" smtClean="0"/>
              <a:pPr/>
              <a:t>2016-08-28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44A9-51E8-4720-BC82-10DF375F06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66DE-0241-4D82-A4F7-71ECED6770CA}" type="datetimeFigureOut">
              <a:rPr lang="pl-PL" smtClean="0"/>
              <a:pPr/>
              <a:t>2016-08-28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53A44A9-51E8-4720-BC82-10DF375F06F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66DE-0241-4D82-A4F7-71ECED6770CA}" type="datetimeFigureOut">
              <a:rPr lang="pl-PL" smtClean="0"/>
              <a:pPr/>
              <a:t>2016-08-28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44A9-51E8-4720-BC82-10DF375F06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66DE-0241-4D82-A4F7-71ECED6770CA}" type="datetimeFigureOut">
              <a:rPr lang="pl-PL" smtClean="0"/>
              <a:pPr/>
              <a:t>2016-08-28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44A9-51E8-4720-BC82-10DF375F06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66DE-0241-4D82-A4F7-71ECED6770CA}" type="datetimeFigureOut">
              <a:rPr lang="pl-PL" smtClean="0"/>
              <a:pPr/>
              <a:t>2016-08-28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44A9-51E8-4720-BC82-10DF375F06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66DE-0241-4D82-A4F7-71ECED6770CA}" type="datetimeFigureOut">
              <a:rPr lang="pl-PL" smtClean="0"/>
              <a:pPr/>
              <a:t>2016-08-28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44A9-51E8-4720-BC82-10DF375F06F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1366DE-0241-4D82-A4F7-71ECED6770CA}" type="datetimeFigureOut">
              <a:rPr lang="pl-PL" smtClean="0"/>
              <a:pPr/>
              <a:t>2016-08-28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3A44A9-51E8-4720-BC82-10DF375F06F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Adventure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images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548680"/>
            <a:ext cx="3880495" cy="835552"/>
          </a:xfrm>
          <a:prstGeom prst="rect">
            <a:avLst/>
          </a:prstGeom>
        </p:spPr>
      </p:pic>
      <p:pic>
        <p:nvPicPr>
          <p:cNvPr id="5" name="Obraz 4" descr="erasmus 2014 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2609088" cy="1871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he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2" r="42"/>
          <a:stretch>
            <a:fillRect/>
          </a:stretch>
        </p:blipFill>
        <p:spPr>
          <a:xfrm>
            <a:off x="2483768" y="620688"/>
            <a:ext cx="5029200" cy="365760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7719392" cy="768350"/>
          </a:xfrm>
        </p:spPr>
        <p:txBody>
          <a:bodyPr>
            <a:normAutofit/>
          </a:bodyPr>
          <a:lstStyle/>
          <a:p>
            <a:r>
              <a:rPr lang="pl-PL" dirty="0"/>
              <a:t>-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said</a:t>
            </a:r>
            <a:r>
              <a:rPr lang="pl-PL" dirty="0"/>
              <a:t>,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saw</a:t>
            </a:r>
            <a:r>
              <a:rPr lang="pl-PL" dirty="0"/>
              <a:t> a </a:t>
            </a:r>
            <a:r>
              <a:rPr lang="pl-PL" dirty="0" err="1"/>
              <a:t>seal</a:t>
            </a:r>
            <a:r>
              <a:rPr lang="pl-PL" dirty="0"/>
              <a:t>? </a:t>
            </a:r>
            <a:r>
              <a:rPr lang="pl-PL" dirty="0" err="1"/>
              <a:t>Perhaps</a:t>
            </a:r>
            <a:r>
              <a:rPr lang="pl-PL" dirty="0"/>
              <a:t> I </a:t>
            </a:r>
            <a:r>
              <a:rPr lang="pl-PL" dirty="0" err="1"/>
              <a:t>can</a:t>
            </a:r>
            <a:r>
              <a:rPr lang="pl-PL" dirty="0"/>
              <a:t> help </a:t>
            </a:r>
            <a:r>
              <a:rPr lang="pl-PL" dirty="0" err="1"/>
              <a:t>you</a:t>
            </a:r>
            <a:r>
              <a:rPr lang="pl-PL" dirty="0"/>
              <a:t> ....</a:t>
            </a:r>
            <a:br>
              <a:rPr lang="pl-PL" dirty="0"/>
            </a:b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captain</a:t>
            </a:r>
            <a:r>
              <a:rPr lang="pl-PL" dirty="0"/>
              <a:t> </a:t>
            </a:r>
            <a:r>
              <a:rPr lang="pl-PL" dirty="0" err="1"/>
              <a:t>invited</a:t>
            </a:r>
            <a:r>
              <a:rPr lang="pl-PL" dirty="0"/>
              <a:t> </a:t>
            </a:r>
            <a:r>
              <a:rPr lang="pl-PL" dirty="0" err="1"/>
              <a:t>them</a:t>
            </a:r>
            <a:r>
              <a:rPr lang="pl-PL" dirty="0"/>
              <a:t> to his </a:t>
            </a:r>
            <a:r>
              <a:rPr lang="pl-PL" dirty="0" err="1"/>
              <a:t>ship</a:t>
            </a:r>
            <a:r>
              <a:rPr lang="pl-PL" dirty="0"/>
              <a:t> and </a:t>
            </a:r>
            <a:r>
              <a:rPr lang="pl-PL" dirty="0" err="1"/>
              <a:t>sailed</a:t>
            </a:r>
            <a:r>
              <a:rPr lang="pl-PL" dirty="0"/>
              <a:t> </a:t>
            </a:r>
            <a:r>
              <a:rPr lang="pl-PL" dirty="0" err="1"/>
              <a:t>with</a:t>
            </a:r>
            <a:r>
              <a:rPr lang="pl-PL" dirty="0"/>
              <a:t> </a:t>
            </a:r>
            <a:r>
              <a:rPr lang="pl-PL" dirty="0" err="1"/>
              <a:t>them</a:t>
            </a:r>
            <a:r>
              <a:rPr lang="pl-PL" dirty="0"/>
              <a:t> </a:t>
            </a:r>
            <a:r>
              <a:rPr lang="pl-PL" dirty="0" err="1"/>
              <a:t>towards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Hel </a:t>
            </a:r>
            <a:r>
              <a:rPr lang="pl-PL" dirty="0" err="1"/>
              <a:t>peninsula</a:t>
            </a:r>
            <a:r>
              <a:rPr lang="pl-PL" dirty="0"/>
              <a:t>.</a:t>
            </a:r>
            <a:br>
              <a:rPr lang="pl-PL" dirty="0"/>
            </a:br>
            <a:r>
              <a:rPr lang="pl-PL" dirty="0" err="1"/>
              <a:t>When</a:t>
            </a:r>
            <a:r>
              <a:rPr lang="pl-PL" dirty="0"/>
              <a:t>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reached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destination</a:t>
            </a:r>
            <a:r>
              <a:rPr lang="pl-PL" dirty="0"/>
              <a:t> </a:t>
            </a:r>
            <a:r>
              <a:rPr lang="pl-PL" dirty="0" err="1"/>
              <a:t>he</a:t>
            </a:r>
            <a:r>
              <a:rPr lang="pl-PL" dirty="0"/>
              <a:t> </a:t>
            </a:r>
            <a:r>
              <a:rPr lang="pl-PL" dirty="0" err="1"/>
              <a:t>showed</a:t>
            </a:r>
            <a:r>
              <a:rPr lang="pl-PL" dirty="0"/>
              <a:t> </a:t>
            </a:r>
            <a:r>
              <a:rPr lang="pl-PL" dirty="0" err="1"/>
              <a:t>them</a:t>
            </a:r>
            <a:r>
              <a:rPr lang="pl-PL" dirty="0"/>
              <a:t> a </a:t>
            </a:r>
            <a:r>
              <a:rPr lang="pl-PL" dirty="0" err="1"/>
              <a:t>narrow</a:t>
            </a:r>
            <a:r>
              <a:rPr lang="pl-PL" dirty="0"/>
              <a:t> </a:t>
            </a:r>
            <a:r>
              <a:rPr lang="pl-PL" dirty="0" err="1"/>
              <a:t>cobbled</a:t>
            </a:r>
            <a:r>
              <a:rPr lang="pl-PL" dirty="0"/>
              <a:t> street. </a:t>
            </a:r>
          </a:p>
        </p:txBody>
      </p:sp>
      <p:pic>
        <p:nvPicPr>
          <p:cNvPr id="6" name="Obraz 5" descr="Mus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564904"/>
            <a:ext cx="1045282" cy="1817365"/>
          </a:xfrm>
          <a:prstGeom prst="rect">
            <a:avLst/>
          </a:prstGeom>
        </p:spPr>
      </p:pic>
      <p:pic>
        <p:nvPicPr>
          <p:cNvPr id="7" name="Obraz 6" descr="Eras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2708920"/>
            <a:ext cx="1102080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Hel-Fokariu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/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4941168"/>
            <a:ext cx="7935416" cy="1360400"/>
          </a:xfrm>
        </p:spPr>
        <p:txBody>
          <a:bodyPr>
            <a:normAutofit/>
          </a:bodyPr>
          <a:lstStyle/>
          <a:p>
            <a:r>
              <a:rPr lang="pl-PL" dirty="0"/>
              <a:t>- Go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way</a:t>
            </a:r>
            <a:r>
              <a:rPr lang="pl-PL" dirty="0"/>
              <a:t>.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right</a:t>
            </a:r>
            <a:r>
              <a:rPr lang="pl-PL" dirty="0"/>
              <a:t> </a:t>
            </a:r>
            <a:r>
              <a:rPr lang="pl-PL" dirty="0" err="1"/>
              <a:t>in</a:t>
            </a:r>
            <a:r>
              <a:rPr lang="pl-PL" dirty="0"/>
              <a:t> time to </a:t>
            </a:r>
            <a:r>
              <a:rPr lang="pl-PL" dirty="0" err="1"/>
              <a:t>see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feeding</a:t>
            </a:r>
            <a:r>
              <a:rPr lang="pl-PL" dirty="0"/>
              <a:t>....</a:t>
            </a:r>
            <a:br>
              <a:rPr lang="pl-PL" dirty="0"/>
            </a:br>
            <a:r>
              <a:rPr lang="pl-PL" dirty="0"/>
              <a:t>- </a:t>
            </a: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feeding</a:t>
            </a:r>
            <a:r>
              <a:rPr lang="pl-PL" dirty="0"/>
              <a:t>? - </a:t>
            </a:r>
            <a:r>
              <a:rPr lang="pl-PL" dirty="0" err="1"/>
              <a:t>asked</a:t>
            </a:r>
            <a:r>
              <a:rPr lang="pl-PL" dirty="0"/>
              <a:t> Mus, but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captain</a:t>
            </a:r>
            <a:r>
              <a:rPr lang="pl-PL" dirty="0"/>
              <a:t> </a:t>
            </a:r>
            <a:r>
              <a:rPr lang="pl-PL" dirty="0" err="1"/>
              <a:t>only</a:t>
            </a:r>
            <a:r>
              <a:rPr lang="pl-PL" dirty="0"/>
              <a:t> </a:t>
            </a:r>
            <a:r>
              <a:rPr lang="pl-PL" dirty="0" err="1"/>
              <a:t>smiled</a:t>
            </a:r>
            <a:r>
              <a:rPr lang="pl-PL" dirty="0"/>
              <a:t>.</a:t>
            </a:r>
            <a:br>
              <a:rPr lang="pl-PL" dirty="0"/>
            </a:br>
            <a:r>
              <a:rPr lang="pl-PL" dirty="0"/>
              <a:t>- </a:t>
            </a:r>
            <a:r>
              <a:rPr lang="pl-PL" dirty="0" err="1"/>
              <a:t>Hurry</a:t>
            </a:r>
            <a:r>
              <a:rPr lang="pl-PL" dirty="0"/>
              <a:t> up....</a:t>
            </a:r>
            <a:br>
              <a:rPr lang="pl-PL" dirty="0"/>
            </a:br>
            <a:r>
              <a:rPr lang="pl-PL" dirty="0" err="1"/>
              <a:t>Children</a:t>
            </a:r>
            <a:r>
              <a:rPr lang="pl-PL" dirty="0"/>
              <a:t> </a:t>
            </a:r>
            <a:r>
              <a:rPr lang="pl-PL" dirty="0" err="1"/>
              <a:t>quickly</a:t>
            </a:r>
            <a:r>
              <a:rPr lang="pl-PL" dirty="0"/>
              <a:t> </a:t>
            </a:r>
            <a:r>
              <a:rPr lang="pl-PL" dirty="0" err="1"/>
              <a:t>thanked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captain</a:t>
            </a:r>
            <a:r>
              <a:rPr lang="pl-PL" dirty="0"/>
              <a:t> and </a:t>
            </a:r>
            <a:r>
              <a:rPr lang="pl-PL" dirty="0" err="1"/>
              <a:t>left</a:t>
            </a:r>
            <a:r>
              <a:rPr lang="pl-PL" dirty="0"/>
              <a:t> his </a:t>
            </a:r>
            <a:r>
              <a:rPr lang="pl-PL" dirty="0" err="1"/>
              <a:t>ship</a:t>
            </a:r>
            <a:r>
              <a:rPr lang="pl-PL" dirty="0"/>
              <a:t>.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began</a:t>
            </a:r>
            <a:r>
              <a:rPr lang="pl-PL" dirty="0"/>
              <a:t> to run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cobbled</a:t>
            </a:r>
            <a:r>
              <a:rPr lang="pl-PL" dirty="0"/>
              <a:t> street </a:t>
            </a:r>
            <a:r>
              <a:rPr lang="pl-PL" dirty="0" err="1"/>
              <a:t>up</a:t>
            </a:r>
            <a:r>
              <a:rPr lang="pl-PL" dirty="0"/>
              <a:t> </a:t>
            </a:r>
            <a:r>
              <a:rPr lang="pl-PL" dirty="0" err="1"/>
              <a:t>towards</a:t>
            </a:r>
            <a:r>
              <a:rPr lang="pl-PL" dirty="0"/>
              <a:t> </a:t>
            </a:r>
            <a:r>
              <a:rPr lang="pl-PL" dirty="0" err="1"/>
              <a:t>loud</a:t>
            </a:r>
            <a:r>
              <a:rPr lang="pl-PL" dirty="0"/>
              <a:t> </a:t>
            </a:r>
            <a:r>
              <a:rPr lang="pl-PL" dirty="0" err="1"/>
              <a:t>voices</a:t>
            </a:r>
            <a:r>
              <a:rPr lang="pl-PL" dirty="0"/>
              <a:t> and </a:t>
            </a:r>
            <a:r>
              <a:rPr lang="pl-PL" dirty="0" err="1"/>
              <a:t>laugh</a:t>
            </a:r>
            <a:r>
              <a:rPr lang="pl-PL" dirty="0"/>
              <a:t>. </a:t>
            </a:r>
            <a:r>
              <a:rPr lang="pl-PL" dirty="0" err="1"/>
              <a:t>Suddenly</a:t>
            </a:r>
            <a:r>
              <a:rPr lang="pl-PL" dirty="0"/>
              <a:t>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were</a:t>
            </a:r>
            <a:r>
              <a:rPr lang="pl-PL" dirty="0"/>
              <a:t> </a:t>
            </a:r>
            <a:r>
              <a:rPr lang="pl-PL" dirty="0" err="1"/>
              <a:t>stopped</a:t>
            </a:r>
            <a:r>
              <a:rPr lang="pl-PL" dirty="0"/>
              <a:t> by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crowd</a:t>
            </a:r>
            <a:r>
              <a:rPr lang="pl-PL" dirty="0"/>
              <a:t> of </a:t>
            </a:r>
            <a:r>
              <a:rPr lang="pl-PL" dirty="0" err="1"/>
              <a:t>children</a:t>
            </a:r>
            <a:r>
              <a:rPr lang="pl-PL" dirty="0"/>
              <a:t> and </a:t>
            </a:r>
            <a:r>
              <a:rPr lang="pl-PL" dirty="0" err="1"/>
              <a:t>adults</a:t>
            </a:r>
            <a:r>
              <a:rPr lang="pl-PL" dirty="0"/>
              <a:t> </a:t>
            </a:r>
            <a:r>
              <a:rPr lang="pl-PL" dirty="0" err="1"/>
              <a:t>who</a:t>
            </a:r>
            <a:r>
              <a:rPr lang="pl-PL" dirty="0"/>
              <a:t> </a:t>
            </a:r>
            <a:r>
              <a:rPr lang="pl-PL" dirty="0" err="1"/>
              <a:t>clapped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hands</a:t>
            </a:r>
            <a:r>
              <a:rPr lang="pl-PL" dirty="0"/>
              <a:t> and </a:t>
            </a:r>
            <a:r>
              <a:rPr lang="pl-PL" dirty="0" err="1"/>
              <a:t>cheered</a:t>
            </a:r>
            <a:r>
              <a:rPr lang="pl-PL" dirty="0"/>
              <a:t>. </a:t>
            </a:r>
          </a:p>
        </p:txBody>
      </p:sp>
      <p:pic>
        <p:nvPicPr>
          <p:cNvPr id="6" name="Obraz 5" descr="Mus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556792"/>
            <a:ext cx="662662" cy="1152128"/>
          </a:xfrm>
          <a:prstGeom prst="rect">
            <a:avLst/>
          </a:prstGeom>
        </p:spPr>
      </p:pic>
      <p:pic>
        <p:nvPicPr>
          <p:cNvPr id="7" name="Obraz 6" descr="Eras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556792"/>
            <a:ext cx="635815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 descr="obraz_616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281" r="4281"/>
          <a:stretch>
            <a:fillRect/>
          </a:stretch>
        </p:blipFill>
        <p:spPr>
          <a:xfrm>
            <a:off x="2123728" y="908720"/>
            <a:ext cx="5029200" cy="365760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079432" cy="768350"/>
          </a:xfrm>
        </p:spPr>
        <p:txBody>
          <a:bodyPr>
            <a:normAutofit/>
          </a:bodyPr>
          <a:lstStyle/>
          <a:p>
            <a:r>
              <a:rPr lang="pl-PL" dirty="0" err="1"/>
              <a:t>Both</a:t>
            </a:r>
            <a:r>
              <a:rPr lang="pl-PL" dirty="0"/>
              <a:t> </a:t>
            </a:r>
            <a:r>
              <a:rPr lang="pl-PL" dirty="0" err="1"/>
              <a:t>children</a:t>
            </a:r>
            <a:r>
              <a:rPr lang="pl-PL" dirty="0"/>
              <a:t> </a:t>
            </a:r>
            <a:r>
              <a:rPr lang="pl-PL" dirty="0" err="1"/>
              <a:t>found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way</a:t>
            </a:r>
            <a:r>
              <a:rPr lang="pl-PL" dirty="0"/>
              <a:t> </a:t>
            </a:r>
            <a:r>
              <a:rPr lang="pl-PL" dirty="0" err="1"/>
              <a:t>between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spectators</a:t>
            </a:r>
            <a:r>
              <a:rPr lang="pl-PL" dirty="0"/>
              <a:t>.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saw</a:t>
            </a:r>
            <a:r>
              <a:rPr lang="pl-PL" dirty="0"/>
              <a:t> a </a:t>
            </a:r>
            <a:r>
              <a:rPr lang="pl-PL" dirty="0" err="1"/>
              <a:t>small</a:t>
            </a:r>
            <a:r>
              <a:rPr lang="pl-PL" dirty="0"/>
              <a:t> </a:t>
            </a:r>
            <a:r>
              <a:rPr lang="pl-PL" dirty="0" err="1"/>
              <a:t>bay</a:t>
            </a:r>
            <a:r>
              <a:rPr lang="pl-PL" dirty="0"/>
              <a:t> </a:t>
            </a:r>
            <a:r>
              <a:rPr lang="pl-PL" dirty="0" err="1"/>
              <a:t>with</a:t>
            </a:r>
            <a:r>
              <a:rPr lang="pl-PL" dirty="0"/>
              <a:t> a </a:t>
            </a:r>
            <a:r>
              <a:rPr lang="pl-PL" dirty="0" err="1"/>
              <a:t>tiny</a:t>
            </a:r>
            <a:r>
              <a:rPr lang="pl-PL" dirty="0"/>
              <a:t> </a:t>
            </a:r>
            <a:r>
              <a:rPr lang="pl-PL" dirty="0" err="1"/>
              <a:t>island</a:t>
            </a:r>
            <a:r>
              <a:rPr lang="pl-PL" dirty="0"/>
              <a:t>.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cold</a:t>
            </a:r>
            <a:r>
              <a:rPr lang="pl-PL" dirty="0"/>
              <a:t> </a:t>
            </a:r>
            <a:r>
              <a:rPr lang="pl-PL" dirty="0" err="1"/>
              <a:t>water</a:t>
            </a:r>
            <a:r>
              <a:rPr lang="pl-PL" dirty="0"/>
              <a:t> of </a:t>
            </a:r>
            <a:r>
              <a:rPr lang="pl-PL" dirty="0" err="1"/>
              <a:t>Baltic</a:t>
            </a:r>
            <a:r>
              <a:rPr lang="pl-PL" dirty="0"/>
              <a:t> </a:t>
            </a:r>
            <a:r>
              <a:rPr lang="pl-PL" dirty="0" err="1"/>
              <a:t>Sea</a:t>
            </a:r>
            <a:r>
              <a:rPr lang="pl-PL" dirty="0"/>
              <a:t> was </a:t>
            </a:r>
            <a:r>
              <a:rPr lang="pl-PL" dirty="0" err="1"/>
              <a:t>full</a:t>
            </a:r>
            <a:r>
              <a:rPr lang="pl-PL" dirty="0"/>
              <a:t> of </a:t>
            </a:r>
            <a:r>
              <a:rPr lang="pl-PL" dirty="0" err="1"/>
              <a:t>seals</a:t>
            </a:r>
            <a:r>
              <a:rPr lang="pl-PL" dirty="0"/>
              <a:t>, </a:t>
            </a:r>
            <a:r>
              <a:rPr lang="pl-PL" dirty="0" err="1"/>
              <a:t>showing</a:t>
            </a:r>
            <a:r>
              <a:rPr lang="pl-PL" dirty="0"/>
              <a:t> </a:t>
            </a:r>
            <a:r>
              <a:rPr lang="pl-PL" dirty="0" err="1"/>
              <a:t>different</a:t>
            </a:r>
            <a:r>
              <a:rPr lang="pl-PL" dirty="0"/>
              <a:t> </a:t>
            </a:r>
            <a:r>
              <a:rPr lang="pl-PL" dirty="0" err="1"/>
              <a:t>tricks</a:t>
            </a:r>
            <a:r>
              <a:rPr lang="pl-PL" dirty="0"/>
              <a:t> to </a:t>
            </a:r>
            <a:r>
              <a:rPr lang="pl-PL" dirty="0" err="1"/>
              <a:t>get</a:t>
            </a:r>
            <a:r>
              <a:rPr lang="pl-PL" dirty="0"/>
              <a:t> a </a:t>
            </a:r>
            <a:r>
              <a:rPr lang="pl-PL" dirty="0" err="1"/>
              <a:t>fresh</a:t>
            </a:r>
            <a:r>
              <a:rPr lang="pl-PL" dirty="0"/>
              <a:t> </a:t>
            </a:r>
            <a:r>
              <a:rPr lang="pl-PL" dirty="0" err="1"/>
              <a:t>fish</a:t>
            </a:r>
            <a:r>
              <a:rPr lang="pl-PL" dirty="0"/>
              <a:t> as a </a:t>
            </a:r>
            <a:r>
              <a:rPr lang="pl-PL" dirty="0" err="1"/>
              <a:t>prize</a:t>
            </a:r>
            <a:r>
              <a:rPr lang="pl-PL" dirty="0"/>
              <a:t>. A </a:t>
            </a:r>
            <a:r>
              <a:rPr lang="pl-PL" dirty="0" err="1"/>
              <a:t>man</a:t>
            </a:r>
            <a:r>
              <a:rPr lang="pl-PL" dirty="0"/>
              <a:t> </a:t>
            </a:r>
            <a:r>
              <a:rPr lang="pl-PL" dirty="0" err="1"/>
              <a:t>from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Seal</a:t>
            </a:r>
            <a:r>
              <a:rPr lang="pl-PL" dirty="0"/>
              <a:t> Centre </a:t>
            </a:r>
            <a:r>
              <a:rPr lang="pl-PL" dirty="0" err="1"/>
              <a:t>in</a:t>
            </a:r>
            <a:r>
              <a:rPr lang="pl-PL" dirty="0"/>
              <a:t> Hel was </a:t>
            </a:r>
            <a:r>
              <a:rPr lang="pl-PL" dirty="0" err="1"/>
              <a:t>distributing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 smtClean="0"/>
              <a:t>fish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5" name="Obraz 4" descr="Eras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608845"/>
            <a:ext cx="1656184" cy="2813517"/>
          </a:xfrm>
          <a:prstGeom prst="rect">
            <a:avLst/>
          </a:prstGeom>
        </p:spPr>
      </p:pic>
      <p:pic>
        <p:nvPicPr>
          <p:cNvPr id="6" name="Obraz 5" descr="Mus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556792"/>
            <a:ext cx="1728192" cy="3004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7647384" cy="768350"/>
          </a:xfrm>
        </p:spPr>
        <p:txBody>
          <a:bodyPr/>
          <a:lstStyle/>
          <a:p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most </a:t>
            </a:r>
            <a:r>
              <a:rPr lang="pl-PL" dirty="0" err="1"/>
              <a:t>clever</a:t>
            </a:r>
            <a:r>
              <a:rPr lang="pl-PL" dirty="0"/>
              <a:t> </a:t>
            </a:r>
            <a:r>
              <a:rPr lang="pl-PL" dirty="0" err="1"/>
              <a:t>seals</a:t>
            </a:r>
            <a:r>
              <a:rPr lang="pl-PL" dirty="0"/>
              <a:t> </a:t>
            </a:r>
            <a:r>
              <a:rPr lang="pl-PL" dirty="0" err="1"/>
              <a:t>got</a:t>
            </a:r>
            <a:r>
              <a:rPr lang="pl-PL" dirty="0"/>
              <a:t> 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treats</a:t>
            </a:r>
            <a:r>
              <a:rPr lang="pl-PL" dirty="0"/>
              <a:t> </a:t>
            </a:r>
            <a:r>
              <a:rPr lang="pl-PL" dirty="0" err="1"/>
              <a:t>than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others</a:t>
            </a:r>
            <a:r>
              <a:rPr lang="pl-PL" dirty="0"/>
              <a:t>, but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biggest</a:t>
            </a:r>
            <a:r>
              <a:rPr lang="pl-PL" dirty="0"/>
              <a:t> pile of </a:t>
            </a:r>
            <a:r>
              <a:rPr lang="pl-PL" dirty="0" err="1"/>
              <a:t>fish</a:t>
            </a:r>
            <a:r>
              <a:rPr lang="pl-PL" dirty="0"/>
              <a:t> was </a:t>
            </a:r>
            <a:r>
              <a:rPr lang="pl-PL" dirty="0" err="1"/>
              <a:t>lying</a:t>
            </a:r>
            <a:r>
              <a:rPr lang="pl-PL" dirty="0"/>
              <a:t> on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island</a:t>
            </a:r>
            <a:r>
              <a:rPr lang="pl-PL" dirty="0"/>
              <a:t> </a:t>
            </a:r>
            <a:r>
              <a:rPr lang="pl-PL" dirty="0" err="1"/>
              <a:t>where</a:t>
            </a:r>
            <a:r>
              <a:rPr lang="pl-PL" dirty="0"/>
              <a:t> </a:t>
            </a:r>
            <a:r>
              <a:rPr lang="pl-PL" dirty="0" err="1"/>
              <a:t>Kitty</a:t>
            </a:r>
            <a:r>
              <a:rPr lang="pl-PL" dirty="0"/>
              <a:t> and Rocky </a:t>
            </a:r>
            <a:r>
              <a:rPr lang="pl-PL" dirty="0" err="1"/>
              <a:t>were</a:t>
            </a:r>
            <a:r>
              <a:rPr lang="pl-PL" dirty="0"/>
              <a:t> dancing to </a:t>
            </a:r>
            <a:r>
              <a:rPr lang="pl-PL" dirty="0" err="1"/>
              <a:t>music</a:t>
            </a:r>
            <a:r>
              <a:rPr lang="pl-PL" dirty="0"/>
              <a:t> </a:t>
            </a:r>
            <a:r>
              <a:rPr lang="pl-PL" dirty="0" err="1"/>
              <a:t>from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radio.</a:t>
            </a:r>
          </a:p>
        </p:txBody>
      </p:sp>
      <p:pic>
        <p:nvPicPr>
          <p:cNvPr id="7" name="Symbol zastępczy obrazu 6" descr="ImagePreview.aspx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717" b="7717"/>
          <a:stretch>
            <a:fillRect/>
          </a:stretch>
        </p:blipFill>
        <p:spPr>
          <a:xfrm>
            <a:off x="1907704" y="764704"/>
            <a:ext cx="50292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Miki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93" r="493"/>
          <a:stretch>
            <a:fillRect/>
          </a:stretch>
        </p:blipFill>
        <p:spPr>
          <a:xfrm>
            <a:off x="4787900" y="615950"/>
            <a:ext cx="3746500" cy="5045075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err="1" smtClean="0"/>
              <a:t>Written</a:t>
            </a:r>
            <a:r>
              <a:rPr lang="pl-PL" dirty="0" smtClean="0"/>
              <a:t> by Mikołaj Krzywicki – </a:t>
            </a:r>
            <a:r>
              <a:rPr lang="pl-PL" dirty="0" err="1" smtClean="0"/>
              <a:t>Grade</a:t>
            </a:r>
            <a:r>
              <a:rPr lang="pl-PL" dirty="0" smtClean="0"/>
              <a:t> 3a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151440" cy="768350"/>
          </a:xfrm>
        </p:spPr>
        <p:txBody>
          <a:bodyPr/>
          <a:lstStyle/>
          <a:p>
            <a:r>
              <a:rPr lang="pl-PL" dirty="0" err="1"/>
              <a:t>It</a:t>
            </a:r>
            <a:r>
              <a:rPr lang="pl-PL" dirty="0"/>
              <a:t> was a </a:t>
            </a:r>
            <a:r>
              <a:rPr lang="pl-PL" dirty="0" err="1"/>
              <a:t>beautiful</a:t>
            </a:r>
            <a:r>
              <a:rPr lang="pl-PL" dirty="0"/>
              <a:t>, sunny </a:t>
            </a:r>
            <a:r>
              <a:rPr lang="pl-PL" dirty="0" err="1"/>
              <a:t>day</a:t>
            </a:r>
            <a:r>
              <a:rPr lang="pl-PL" dirty="0"/>
              <a:t>. </a:t>
            </a:r>
            <a:r>
              <a:rPr lang="pl-PL" dirty="0" err="1"/>
              <a:t>Two</a:t>
            </a:r>
            <a:r>
              <a:rPr lang="pl-PL" dirty="0"/>
              <a:t> </a:t>
            </a:r>
            <a:r>
              <a:rPr lang="pl-PL" dirty="0" err="1"/>
              <a:t>children</a:t>
            </a:r>
            <a:r>
              <a:rPr lang="pl-PL" dirty="0"/>
              <a:t>, </a:t>
            </a:r>
            <a:r>
              <a:rPr lang="pl-PL" dirty="0" err="1"/>
              <a:t>Eras</a:t>
            </a:r>
            <a:r>
              <a:rPr lang="pl-PL" dirty="0"/>
              <a:t> and Mus </a:t>
            </a:r>
            <a:r>
              <a:rPr lang="pl-PL" dirty="0" err="1"/>
              <a:t>were</a:t>
            </a:r>
            <a:r>
              <a:rPr lang="pl-PL" dirty="0"/>
              <a:t> </a:t>
            </a:r>
            <a:r>
              <a:rPr lang="pl-PL" dirty="0" err="1"/>
              <a:t>walking</a:t>
            </a:r>
            <a:r>
              <a:rPr lang="pl-PL" dirty="0"/>
              <a:t> </a:t>
            </a:r>
            <a:r>
              <a:rPr lang="pl-PL" dirty="0" err="1"/>
              <a:t>along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sandy</a:t>
            </a:r>
            <a:r>
              <a:rPr lang="pl-PL" dirty="0"/>
              <a:t> </a:t>
            </a:r>
            <a:r>
              <a:rPr lang="pl-PL" dirty="0" err="1"/>
              <a:t>beach</a:t>
            </a:r>
            <a:r>
              <a:rPr lang="pl-PL" dirty="0"/>
              <a:t> of </a:t>
            </a:r>
            <a:r>
              <a:rPr lang="pl-PL" dirty="0" err="1"/>
              <a:t>Baltic</a:t>
            </a:r>
            <a:r>
              <a:rPr lang="pl-PL" dirty="0"/>
              <a:t> </a:t>
            </a:r>
            <a:r>
              <a:rPr lang="pl-PL" dirty="0" err="1"/>
              <a:t>Sea</a:t>
            </a:r>
            <a:r>
              <a:rPr lang="pl-PL" dirty="0"/>
              <a:t>, </a:t>
            </a:r>
            <a:r>
              <a:rPr lang="pl-PL" dirty="0" err="1"/>
              <a:t>while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pets</a:t>
            </a:r>
            <a:r>
              <a:rPr lang="pl-PL" dirty="0"/>
              <a:t> </a:t>
            </a:r>
            <a:r>
              <a:rPr lang="pl-PL" dirty="0" err="1"/>
              <a:t>were</a:t>
            </a:r>
            <a:r>
              <a:rPr lang="pl-PL" dirty="0"/>
              <a:t> </a:t>
            </a:r>
            <a:r>
              <a:rPr lang="pl-PL" dirty="0" err="1"/>
              <a:t>playing</a:t>
            </a:r>
            <a:r>
              <a:rPr lang="pl-PL" dirty="0"/>
              <a:t>, </a:t>
            </a:r>
            <a:r>
              <a:rPr lang="pl-PL" dirty="0" err="1"/>
              <a:t>escaping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waves</a:t>
            </a:r>
            <a:r>
              <a:rPr lang="pl-PL" dirty="0"/>
              <a:t>. </a:t>
            </a:r>
            <a:r>
              <a:rPr lang="pl-PL" dirty="0" err="1"/>
              <a:t>Suddenly</a:t>
            </a:r>
            <a:r>
              <a:rPr lang="pl-PL" dirty="0"/>
              <a:t>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saw</a:t>
            </a:r>
            <a:r>
              <a:rPr lang="pl-PL" dirty="0"/>
              <a:t> a </a:t>
            </a:r>
            <a:r>
              <a:rPr lang="pl-PL" dirty="0" err="1"/>
              <a:t>seal</a:t>
            </a:r>
            <a:r>
              <a:rPr lang="pl-PL" dirty="0"/>
              <a:t>, 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dived</a:t>
            </a:r>
            <a:r>
              <a:rPr lang="pl-PL" dirty="0"/>
              <a:t>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sea</a:t>
            </a:r>
            <a:r>
              <a:rPr lang="pl-PL" dirty="0"/>
              <a:t>.</a:t>
            </a:r>
          </a:p>
        </p:txBody>
      </p:sp>
      <p:pic>
        <p:nvPicPr>
          <p:cNvPr id="8" name="Symbol zastępczy obrazu 7" descr="plaza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/>
      </p:pic>
      <p:pic>
        <p:nvPicPr>
          <p:cNvPr id="9" name="Obraz 8" descr="Eras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700808"/>
            <a:ext cx="1102080" cy="1872208"/>
          </a:xfrm>
          <a:prstGeom prst="rect">
            <a:avLst/>
          </a:prstGeom>
        </p:spPr>
      </p:pic>
      <p:pic>
        <p:nvPicPr>
          <p:cNvPr id="11" name="Obraz 10" descr="Mus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844824"/>
            <a:ext cx="1045282" cy="181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shel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53" b="1453"/>
          <a:stretch>
            <a:fillRect/>
          </a:stretch>
        </p:blipFill>
        <p:spPr/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223448" cy="768350"/>
          </a:xfrm>
        </p:spPr>
        <p:txBody>
          <a:bodyPr>
            <a:normAutofit/>
          </a:bodyPr>
          <a:lstStyle/>
          <a:p>
            <a:r>
              <a:rPr lang="pl-PL" dirty="0"/>
              <a:t>- </a:t>
            </a:r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/>
              <a:t>a </a:t>
            </a:r>
            <a:r>
              <a:rPr lang="pl-PL" dirty="0" err="1"/>
              <a:t>lovely</a:t>
            </a:r>
            <a:r>
              <a:rPr lang="pl-PL" dirty="0"/>
              <a:t> </a:t>
            </a:r>
            <a:r>
              <a:rPr lang="pl-PL" dirty="0" err="1"/>
              <a:t>shell</a:t>
            </a:r>
            <a:r>
              <a:rPr lang="pl-PL" dirty="0"/>
              <a:t> - Mus </a:t>
            </a:r>
            <a:r>
              <a:rPr lang="pl-PL" dirty="0" err="1"/>
              <a:t>noticed</a:t>
            </a:r>
            <a:r>
              <a:rPr lang="pl-PL" dirty="0"/>
              <a:t> </a:t>
            </a:r>
            <a:r>
              <a:rPr lang="pl-PL" dirty="0" err="1" smtClean="0"/>
              <a:t>something</a:t>
            </a:r>
            <a:r>
              <a:rPr lang="pl-PL" dirty="0" smtClean="0"/>
              <a:t>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sand</a:t>
            </a:r>
            <a:r>
              <a:rPr lang="pl-PL" dirty="0"/>
              <a:t> and </a:t>
            </a:r>
            <a:r>
              <a:rPr lang="pl-PL" dirty="0" err="1"/>
              <a:t>picked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up.</a:t>
            </a:r>
            <a:br>
              <a:rPr lang="pl-PL" dirty="0"/>
            </a:br>
            <a:r>
              <a:rPr lang="pl-PL" dirty="0"/>
              <a:t>- </a:t>
            </a:r>
            <a:r>
              <a:rPr lang="pl-PL" dirty="0" err="1"/>
              <a:t>Where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Kitty</a:t>
            </a:r>
            <a:r>
              <a:rPr lang="pl-PL" dirty="0"/>
              <a:t> and Rocky? - </a:t>
            </a:r>
            <a:r>
              <a:rPr lang="pl-PL" dirty="0" err="1"/>
              <a:t>Eras</a:t>
            </a:r>
            <a:r>
              <a:rPr lang="pl-PL" dirty="0"/>
              <a:t> </a:t>
            </a:r>
            <a:r>
              <a:rPr lang="pl-PL" dirty="0" err="1"/>
              <a:t>started</a:t>
            </a:r>
            <a:r>
              <a:rPr lang="pl-PL" dirty="0"/>
              <a:t> </a:t>
            </a:r>
            <a:r>
              <a:rPr lang="pl-PL" dirty="0" err="1"/>
              <a:t>looking</a:t>
            </a:r>
            <a:r>
              <a:rPr lang="pl-PL" dirty="0"/>
              <a:t> </a:t>
            </a:r>
            <a:r>
              <a:rPr lang="pl-PL" dirty="0" err="1"/>
              <a:t>around</a:t>
            </a:r>
            <a:r>
              <a:rPr lang="pl-PL" dirty="0"/>
              <a:t>. - </a:t>
            </a:r>
            <a:r>
              <a:rPr lang="pl-PL" dirty="0" err="1"/>
              <a:t>Where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pets</a:t>
            </a:r>
            <a:r>
              <a:rPr lang="pl-PL" dirty="0"/>
              <a:t>?</a:t>
            </a:r>
            <a:br>
              <a:rPr lang="pl-PL" dirty="0"/>
            </a:br>
            <a:r>
              <a:rPr lang="pl-PL" dirty="0"/>
              <a:t>Mus </a:t>
            </a:r>
            <a:r>
              <a:rPr lang="pl-PL" dirty="0" err="1"/>
              <a:t>started</a:t>
            </a:r>
            <a:r>
              <a:rPr lang="pl-PL" dirty="0"/>
              <a:t> </a:t>
            </a:r>
            <a:r>
              <a:rPr lang="pl-PL" dirty="0" err="1"/>
              <a:t>calling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name</a:t>
            </a:r>
            <a:r>
              <a:rPr lang="pl-PL" dirty="0"/>
              <a:t> of </a:t>
            </a:r>
            <a:r>
              <a:rPr lang="pl-PL" dirty="0" err="1"/>
              <a:t>her</a:t>
            </a:r>
            <a:r>
              <a:rPr lang="pl-PL" dirty="0"/>
              <a:t> </a:t>
            </a:r>
            <a:r>
              <a:rPr lang="pl-PL" dirty="0" err="1"/>
              <a:t>kitten</a:t>
            </a:r>
            <a:r>
              <a:rPr lang="pl-PL" dirty="0"/>
              <a:t>, but </a:t>
            </a:r>
            <a:r>
              <a:rPr lang="pl-PL" dirty="0" err="1"/>
              <a:t>neither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nor </a:t>
            </a:r>
            <a:r>
              <a:rPr lang="pl-PL" dirty="0" err="1"/>
              <a:t>Eras</a:t>
            </a:r>
            <a:r>
              <a:rPr lang="pl-PL" dirty="0"/>
              <a:t>' </a:t>
            </a:r>
            <a:r>
              <a:rPr lang="pl-PL" dirty="0" err="1"/>
              <a:t>puppy</a:t>
            </a:r>
            <a:r>
              <a:rPr lang="pl-PL" dirty="0"/>
              <a:t> </a:t>
            </a:r>
            <a:r>
              <a:rPr lang="pl-PL" dirty="0" err="1"/>
              <a:t>answer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.</a:t>
            </a:r>
          </a:p>
        </p:txBody>
      </p:sp>
      <p:pic>
        <p:nvPicPr>
          <p:cNvPr id="7" name="Obraz 6" descr="Mus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911157"/>
            <a:ext cx="2088232" cy="363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7647384" cy="768350"/>
          </a:xfrm>
        </p:spPr>
        <p:txBody>
          <a:bodyPr/>
          <a:lstStyle/>
          <a:p>
            <a:r>
              <a:rPr lang="pl-PL" dirty="0"/>
              <a:t>- </a:t>
            </a:r>
            <a:r>
              <a:rPr lang="pl-PL" dirty="0" err="1"/>
              <a:t>Look</a:t>
            </a:r>
            <a:r>
              <a:rPr lang="pl-PL" dirty="0"/>
              <a:t>, Mus, a </a:t>
            </a:r>
            <a:r>
              <a:rPr lang="pl-PL" dirty="0" err="1"/>
              <a:t>lighthouse</a:t>
            </a:r>
            <a:r>
              <a:rPr lang="pl-PL" dirty="0"/>
              <a:t>. </a:t>
            </a:r>
            <a:r>
              <a:rPr lang="pl-PL" dirty="0" err="1"/>
              <a:t>Maybe</a:t>
            </a:r>
            <a:r>
              <a:rPr lang="pl-PL" dirty="0"/>
              <a:t> </a:t>
            </a:r>
            <a:r>
              <a:rPr lang="pl-PL" dirty="0" err="1"/>
              <a:t>we'll</a:t>
            </a:r>
            <a:r>
              <a:rPr lang="pl-PL" dirty="0"/>
              <a:t> </a:t>
            </a:r>
            <a:r>
              <a:rPr lang="pl-PL" dirty="0" err="1"/>
              <a:t>see</a:t>
            </a:r>
            <a:r>
              <a:rPr lang="pl-PL" dirty="0"/>
              <a:t>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pets</a:t>
            </a:r>
            <a:r>
              <a:rPr lang="pl-PL" dirty="0"/>
              <a:t> form </a:t>
            </a:r>
            <a:r>
              <a:rPr lang="pl-PL" dirty="0" err="1"/>
              <a:t>above</a:t>
            </a:r>
            <a:r>
              <a:rPr lang="pl-PL" dirty="0"/>
              <a:t>.</a:t>
            </a:r>
            <a:br>
              <a:rPr lang="pl-PL" dirty="0"/>
            </a:b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children</a:t>
            </a:r>
            <a:r>
              <a:rPr lang="pl-PL" dirty="0"/>
              <a:t> </a:t>
            </a:r>
            <a:r>
              <a:rPr lang="pl-PL" dirty="0" err="1"/>
              <a:t>quickly</a:t>
            </a:r>
            <a:r>
              <a:rPr lang="pl-PL" dirty="0"/>
              <a:t> ran </a:t>
            </a:r>
            <a:r>
              <a:rPr lang="pl-PL" dirty="0" err="1"/>
              <a:t>up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cliff</a:t>
            </a:r>
            <a:r>
              <a:rPr lang="pl-PL" dirty="0"/>
              <a:t> and </a:t>
            </a:r>
            <a:r>
              <a:rPr lang="pl-PL" dirty="0" err="1"/>
              <a:t>climbed</a:t>
            </a:r>
            <a:r>
              <a:rPr lang="pl-PL" dirty="0"/>
              <a:t> </a:t>
            </a:r>
            <a:r>
              <a:rPr lang="pl-PL" dirty="0" err="1"/>
              <a:t>up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lighthouse</a:t>
            </a:r>
            <a:r>
              <a:rPr lang="pl-PL" dirty="0"/>
              <a:t>. </a:t>
            </a:r>
            <a:r>
              <a:rPr lang="pl-PL" dirty="0" err="1"/>
              <a:t>Unfortunately</a:t>
            </a:r>
            <a:r>
              <a:rPr lang="pl-PL" dirty="0"/>
              <a:t>,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surrounding</a:t>
            </a:r>
            <a:r>
              <a:rPr lang="pl-PL" dirty="0"/>
              <a:t> </a:t>
            </a:r>
            <a:r>
              <a:rPr lang="pl-PL" dirty="0" err="1"/>
              <a:t>forest</a:t>
            </a:r>
            <a:r>
              <a:rPr lang="pl-PL" dirty="0"/>
              <a:t> </a:t>
            </a:r>
            <a:r>
              <a:rPr lang="pl-PL" dirty="0" err="1"/>
              <a:t>obscured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view</a:t>
            </a:r>
            <a:r>
              <a:rPr lang="pl-PL" dirty="0"/>
              <a:t> of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beach</a:t>
            </a:r>
            <a:r>
              <a:rPr lang="pl-PL" dirty="0"/>
              <a:t>.</a:t>
            </a:r>
          </a:p>
        </p:txBody>
      </p:sp>
      <p:pic>
        <p:nvPicPr>
          <p:cNvPr id="12" name="Symbol zastępczy obrazu 11" descr="latarni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01" r="5901"/>
          <a:stretch>
            <a:fillRect/>
          </a:stretch>
        </p:blipFill>
        <p:spPr>
          <a:xfrm>
            <a:off x="5292725" y="615951"/>
            <a:ext cx="3241675" cy="4757266"/>
          </a:xfrm>
        </p:spPr>
      </p:pic>
      <p:pic>
        <p:nvPicPr>
          <p:cNvPr id="13" name="Obraz 12" descr="Eras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988840"/>
            <a:ext cx="1865058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151440" cy="768350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- I </a:t>
            </a:r>
            <a:r>
              <a:rPr lang="pl-PL" dirty="0" err="1"/>
              <a:t>know</a:t>
            </a:r>
            <a:r>
              <a:rPr lang="pl-PL" dirty="0"/>
              <a:t> - </a:t>
            </a:r>
            <a:r>
              <a:rPr lang="pl-PL" dirty="0" err="1"/>
              <a:t>whispered</a:t>
            </a:r>
            <a:r>
              <a:rPr lang="pl-PL" dirty="0"/>
              <a:t> Mus - I </a:t>
            </a:r>
            <a:r>
              <a:rPr lang="pl-PL" dirty="0" err="1"/>
              <a:t>know</a:t>
            </a:r>
            <a:r>
              <a:rPr lang="pl-PL" dirty="0"/>
              <a:t>! Do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remember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amusement</a:t>
            </a:r>
            <a:r>
              <a:rPr lang="pl-PL" dirty="0"/>
              <a:t> park? </a:t>
            </a:r>
            <a:r>
              <a:rPr lang="pl-PL" dirty="0" err="1"/>
              <a:t>Ferris</a:t>
            </a:r>
            <a:r>
              <a:rPr lang="pl-PL" dirty="0"/>
              <a:t> </a:t>
            </a:r>
            <a:r>
              <a:rPr lang="pl-PL" dirty="0" err="1"/>
              <a:t>wheel</a:t>
            </a:r>
            <a:r>
              <a:rPr lang="pl-PL" dirty="0"/>
              <a:t>? </a:t>
            </a:r>
            <a:r>
              <a:rPr lang="pl-PL" dirty="0" err="1"/>
              <a:t>It's</a:t>
            </a:r>
            <a:r>
              <a:rPr lang="pl-PL" dirty="0"/>
              <a:t> so big. We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see</a:t>
            </a:r>
            <a:r>
              <a:rPr lang="pl-PL" dirty="0"/>
              <a:t> </a:t>
            </a:r>
            <a:r>
              <a:rPr lang="pl-PL" dirty="0" err="1"/>
              <a:t>everything</a:t>
            </a:r>
            <a:r>
              <a:rPr lang="pl-PL" dirty="0"/>
              <a:t> </a:t>
            </a:r>
            <a:r>
              <a:rPr lang="pl-PL" dirty="0" err="1"/>
              <a:t>from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...</a:t>
            </a:r>
            <a:br>
              <a:rPr lang="pl-PL" dirty="0"/>
            </a:br>
            <a:r>
              <a:rPr lang="pl-PL" dirty="0"/>
              <a:t>- </a:t>
            </a:r>
            <a:r>
              <a:rPr lang="pl-PL" dirty="0" err="1"/>
              <a:t>You're</a:t>
            </a:r>
            <a:r>
              <a:rPr lang="pl-PL" dirty="0"/>
              <a:t> </a:t>
            </a:r>
            <a:r>
              <a:rPr lang="pl-PL" dirty="0" err="1"/>
              <a:t>right</a:t>
            </a:r>
            <a:r>
              <a:rPr lang="pl-PL" dirty="0"/>
              <a:t>! </a:t>
            </a:r>
            <a:r>
              <a:rPr lang="pl-PL" dirty="0" err="1"/>
              <a:t>Hurry</a:t>
            </a:r>
            <a:r>
              <a:rPr lang="pl-PL" dirty="0"/>
              <a:t> </a:t>
            </a:r>
            <a:r>
              <a:rPr lang="pl-PL" dirty="0" err="1"/>
              <a:t>up</a:t>
            </a:r>
            <a:r>
              <a:rPr lang="pl-PL" dirty="0"/>
              <a:t> ....</a:t>
            </a:r>
            <a:br>
              <a:rPr lang="pl-PL" dirty="0"/>
            </a:br>
            <a:r>
              <a:rPr lang="pl-PL" dirty="0" err="1"/>
              <a:t>However</a:t>
            </a:r>
            <a:r>
              <a:rPr lang="pl-PL" dirty="0"/>
              <a:t>, </a:t>
            </a:r>
            <a:r>
              <a:rPr lang="pl-PL" dirty="0" err="1"/>
              <a:t>even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Ferris</a:t>
            </a:r>
            <a:r>
              <a:rPr lang="pl-PL" dirty="0"/>
              <a:t> Wheel was not big </a:t>
            </a:r>
            <a:r>
              <a:rPr lang="pl-PL" dirty="0" err="1"/>
              <a:t>enough</a:t>
            </a:r>
            <a:r>
              <a:rPr lang="pl-PL" dirty="0"/>
              <a:t> to help to </a:t>
            </a:r>
            <a:r>
              <a:rPr lang="pl-PL" dirty="0" err="1"/>
              <a:t>notice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animals</a:t>
            </a:r>
            <a:r>
              <a:rPr lang="pl-PL" dirty="0"/>
              <a:t>. </a:t>
            </a:r>
          </a:p>
        </p:txBody>
      </p:sp>
      <p:pic>
        <p:nvPicPr>
          <p:cNvPr id="6" name="Symbol zastępczy obrazu 5" descr="diabelski mly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/>
      </p:pic>
      <p:pic>
        <p:nvPicPr>
          <p:cNvPr id="8" name="Obraz 7" descr="Mus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340768"/>
            <a:ext cx="1800200" cy="3129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5013176"/>
            <a:ext cx="8079432" cy="1288392"/>
          </a:xfrm>
        </p:spPr>
        <p:txBody>
          <a:bodyPr>
            <a:normAutofit lnSpcReduction="10000"/>
          </a:bodyPr>
          <a:lstStyle/>
          <a:p>
            <a:r>
              <a:rPr lang="pl-PL" dirty="0" err="1"/>
              <a:t>Children</a:t>
            </a:r>
            <a:r>
              <a:rPr lang="pl-PL" dirty="0"/>
              <a:t> </a:t>
            </a:r>
            <a:r>
              <a:rPr lang="pl-PL" dirty="0" err="1"/>
              <a:t>returned</a:t>
            </a:r>
            <a:r>
              <a:rPr lang="pl-PL" dirty="0"/>
              <a:t> to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beach</a:t>
            </a:r>
            <a:r>
              <a:rPr lang="pl-PL" dirty="0"/>
              <a:t>.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waves</a:t>
            </a:r>
            <a:r>
              <a:rPr lang="pl-PL" dirty="0"/>
              <a:t> </a:t>
            </a:r>
            <a:r>
              <a:rPr lang="pl-PL" dirty="0" err="1"/>
              <a:t>got</a:t>
            </a:r>
            <a:r>
              <a:rPr lang="pl-PL" dirty="0"/>
              <a:t> </a:t>
            </a:r>
            <a:r>
              <a:rPr lang="pl-PL" dirty="0" err="1"/>
              <a:t>bigger</a:t>
            </a:r>
            <a:r>
              <a:rPr lang="pl-PL" dirty="0"/>
              <a:t>, and on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sky</a:t>
            </a:r>
            <a:r>
              <a:rPr lang="pl-PL" dirty="0"/>
              <a:t> </a:t>
            </a:r>
            <a:r>
              <a:rPr lang="pl-PL" dirty="0" err="1"/>
              <a:t>appeared</a:t>
            </a:r>
            <a:r>
              <a:rPr lang="pl-PL" dirty="0"/>
              <a:t> </a:t>
            </a:r>
            <a:r>
              <a:rPr lang="pl-PL" dirty="0" err="1"/>
              <a:t>dark</a:t>
            </a:r>
            <a:r>
              <a:rPr lang="pl-PL" dirty="0"/>
              <a:t> </a:t>
            </a:r>
            <a:r>
              <a:rPr lang="pl-PL" dirty="0" err="1"/>
              <a:t>clouds</a:t>
            </a:r>
            <a:r>
              <a:rPr lang="pl-PL" dirty="0"/>
              <a:t>.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night</a:t>
            </a:r>
            <a:r>
              <a:rPr lang="pl-PL" dirty="0"/>
              <a:t> was </a:t>
            </a:r>
            <a:r>
              <a:rPr lang="pl-PL" dirty="0" err="1"/>
              <a:t>coming</a:t>
            </a:r>
            <a:r>
              <a:rPr lang="pl-PL" dirty="0"/>
              <a:t>.</a:t>
            </a:r>
            <a:br>
              <a:rPr lang="pl-PL" dirty="0"/>
            </a:br>
            <a:r>
              <a:rPr lang="pl-PL" dirty="0"/>
              <a:t>- </a:t>
            </a:r>
            <a:r>
              <a:rPr lang="pl-PL" dirty="0" err="1"/>
              <a:t>Let's</a:t>
            </a:r>
            <a:r>
              <a:rPr lang="pl-PL" dirty="0"/>
              <a:t> go back – </a:t>
            </a:r>
            <a:r>
              <a:rPr lang="pl-PL" dirty="0" err="1"/>
              <a:t>said</a:t>
            </a:r>
            <a:r>
              <a:rPr lang="pl-PL" dirty="0"/>
              <a:t> </a:t>
            </a:r>
            <a:r>
              <a:rPr lang="pl-PL" dirty="0" err="1"/>
              <a:t>Eras</a:t>
            </a:r>
            <a:r>
              <a:rPr lang="pl-PL" dirty="0"/>
              <a:t>.</a:t>
            </a:r>
            <a:br>
              <a:rPr lang="pl-PL" dirty="0"/>
            </a:br>
            <a:r>
              <a:rPr lang="pl-PL" dirty="0"/>
              <a:t>- </a:t>
            </a:r>
            <a:r>
              <a:rPr lang="pl-PL" dirty="0" err="1"/>
              <a:t>Let's</a:t>
            </a:r>
            <a:r>
              <a:rPr lang="pl-PL" dirty="0"/>
              <a:t> </a:t>
            </a:r>
            <a:r>
              <a:rPr lang="pl-PL" dirty="0" err="1"/>
              <a:t>look</a:t>
            </a:r>
            <a:r>
              <a:rPr lang="pl-PL" dirty="0"/>
              <a:t> for </a:t>
            </a:r>
            <a:r>
              <a:rPr lang="pl-PL" dirty="0" err="1"/>
              <a:t>them</a:t>
            </a:r>
            <a:r>
              <a:rPr lang="pl-PL" dirty="0"/>
              <a:t> a bit </a:t>
            </a:r>
            <a:r>
              <a:rPr lang="pl-PL" dirty="0" err="1"/>
              <a:t>longer</a:t>
            </a:r>
            <a:r>
              <a:rPr lang="pl-PL" dirty="0"/>
              <a:t>. </a:t>
            </a:r>
            <a:r>
              <a:rPr lang="pl-PL" dirty="0" err="1"/>
              <a:t>Please</a:t>
            </a:r>
            <a:r>
              <a:rPr lang="pl-PL" dirty="0"/>
              <a:t>... - </a:t>
            </a:r>
            <a:r>
              <a:rPr lang="pl-PL" dirty="0" err="1"/>
              <a:t>asked</a:t>
            </a:r>
            <a:r>
              <a:rPr lang="pl-PL" dirty="0"/>
              <a:t> Mus.</a:t>
            </a:r>
            <a:br>
              <a:rPr lang="pl-PL" dirty="0"/>
            </a:b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wandered</a:t>
            </a:r>
            <a:r>
              <a:rPr lang="pl-PL" dirty="0"/>
              <a:t> </a:t>
            </a:r>
            <a:r>
              <a:rPr lang="pl-PL" dirty="0" err="1"/>
              <a:t>along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beach</a:t>
            </a:r>
            <a:r>
              <a:rPr lang="pl-PL" dirty="0"/>
              <a:t> </a:t>
            </a:r>
            <a:r>
              <a:rPr lang="pl-PL" dirty="0" err="1"/>
              <a:t>until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dusk</a:t>
            </a:r>
            <a:r>
              <a:rPr lang="pl-PL" dirty="0"/>
              <a:t>. </a:t>
            </a:r>
            <a:r>
              <a:rPr lang="pl-PL" dirty="0" err="1"/>
              <a:t>Then</a:t>
            </a:r>
            <a:r>
              <a:rPr lang="pl-PL" dirty="0"/>
              <a:t>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decided</a:t>
            </a:r>
            <a:r>
              <a:rPr lang="pl-PL" dirty="0"/>
              <a:t> to </a:t>
            </a:r>
            <a:r>
              <a:rPr lang="pl-PL" dirty="0" err="1"/>
              <a:t>come</a:t>
            </a:r>
            <a:r>
              <a:rPr lang="pl-PL" dirty="0"/>
              <a:t> back to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beach</a:t>
            </a:r>
            <a:r>
              <a:rPr lang="pl-PL" dirty="0"/>
              <a:t> </a:t>
            </a:r>
            <a:r>
              <a:rPr lang="pl-PL" dirty="0" err="1"/>
              <a:t>early</a:t>
            </a:r>
            <a:r>
              <a:rPr lang="pl-PL" dirty="0"/>
              <a:t>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morning</a:t>
            </a:r>
            <a:r>
              <a:rPr lang="pl-PL" dirty="0"/>
              <a:t> and </a:t>
            </a:r>
            <a:r>
              <a:rPr lang="pl-PL" dirty="0" err="1"/>
              <a:t>continue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search</a:t>
            </a:r>
            <a:r>
              <a:rPr lang="pl-PL" dirty="0"/>
              <a:t> for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pets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7" name="Symbol zastępczy obrazu 6" descr="Fale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/>
      </p:pic>
      <p:pic>
        <p:nvPicPr>
          <p:cNvPr id="8" name="Obraz 7" descr="Mus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420888"/>
            <a:ext cx="1045282" cy="1817365"/>
          </a:xfrm>
          <a:prstGeom prst="rect">
            <a:avLst/>
          </a:prstGeom>
        </p:spPr>
      </p:pic>
      <p:pic>
        <p:nvPicPr>
          <p:cNvPr id="9" name="Obraz 8" descr="Eras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348880"/>
            <a:ext cx="1102080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 descr="bursztyn-plaza-we-wladyslawowi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xfrm>
            <a:off x="3563888" y="548680"/>
            <a:ext cx="5029200" cy="365760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7935416" cy="768350"/>
          </a:xfrm>
        </p:spPr>
        <p:txBody>
          <a:bodyPr>
            <a:normAutofit/>
          </a:bodyPr>
          <a:lstStyle/>
          <a:p>
            <a:r>
              <a:rPr lang="pl-PL" dirty="0" err="1"/>
              <a:t>After</a:t>
            </a:r>
            <a:r>
              <a:rPr lang="pl-PL" dirty="0"/>
              <a:t> a </a:t>
            </a:r>
            <a:r>
              <a:rPr lang="pl-PL" dirty="0" err="1"/>
              <a:t>stormy</a:t>
            </a:r>
            <a:r>
              <a:rPr lang="pl-PL" dirty="0"/>
              <a:t> </a:t>
            </a:r>
            <a:r>
              <a:rPr lang="pl-PL" dirty="0" err="1"/>
              <a:t>night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morning</a:t>
            </a:r>
            <a:r>
              <a:rPr lang="pl-PL" dirty="0"/>
              <a:t> </a:t>
            </a:r>
            <a:r>
              <a:rPr lang="pl-PL" dirty="0" err="1"/>
              <a:t>sun</a:t>
            </a:r>
            <a:r>
              <a:rPr lang="pl-PL" dirty="0"/>
              <a:t> </a:t>
            </a:r>
            <a:r>
              <a:rPr lang="pl-PL" dirty="0" err="1"/>
              <a:t>greeted</a:t>
            </a:r>
            <a:r>
              <a:rPr lang="pl-PL" dirty="0"/>
              <a:t> </a:t>
            </a:r>
            <a:r>
              <a:rPr lang="pl-PL" dirty="0" err="1"/>
              <a:t>them</a:t>
            </a:r>
            <a:r>
              <a:rPr lang="pl-PL" dirty="0"/>
              <a:t> </a:t>
            </a:r>
            <a:r>
              <a:rPr lang="pl-PL" dirty="0" err="1"/>
              <a:t>warmly</a:t>
            </a:r>
            <a:r>
              <a:rPr lang="pl-PL" dirty="0"/>
              <a:t>. </a:t>
            </a:r>
            <a:r>
              <a:rPr lang="pl-PL" dirty="0" err="1"/>
              <a:t>Suddenly</a:t>
            </a:r>
            <a:r>
              <a:rPr lang="pl-PL" dirty="0"/>
              <a:t> Mus </a:t>
            </a:r>
            <a:r>
              <a:rPr lang="pl-PL" dirty="0" err="1"/>
              <a:t>saw</a:t>
            </a:r>
            <a:r>
              <a:rPr lang="pl-PL" dirty="0"/>
              <a:t> </a:t>
            </a:r>
            <a:r>
              <a:rPr lang="pl-PL" dirty="0" err="1"/>
              <a:t>something</a:t>
            </a:r>
            <a:r>
              <a:rPr lang="pl-PL" dirty="0"/>
              <a:t> </a:t>
            </a:r>
            <a:r>
              <a:rPr lang="pl-PL" dirty="0" err="1"/>
              <a:t>shiny</a:t>
            </a:r>
            <a:r>
              <a:rPr lang="pl-PL" dirty="0"/>
              <a:t>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sand</a:t>
            </a:r>
            <a:r>
              <a:rPr lang="pl-PL" dirty="0"/>
              <a:t>. </a:t>
            </a:r>
            <a:r>
              <a:rPr lang="pl-PL" dirty="0" err="1"/>
              <a:t>It</a:t>
            </a:r>
            <a:r>
              <a:rPr lang="pl-PL" dirty="0"/>
              <a:t> was a </a:t>
            </a:r>
            <a:r>
              <a:rPr lang="pl-PL" dirty="0" err="1"/>
              <a:t>beautiful</a:t>
            </a:r>
            <a:r>
              <a:rPr lang="pl-PL" dirty="0"/>
              <a:t>, big piece of </a:t>
            </a:r>
            <a:r>
              <a:rPr lang="pl-PL" dirty="0" err="1"/>
              <a:t>amber</a:t>
            </a:r>
            <a:r>
              <a:rPr lang="pl-PL" dirty="0"/>
              <a:t>.</a:t>
            </a:r>
            <a:br>
              <a:rPr lang="pl-PL" dirty="0"/>
            </a:br>
            <a:r>
              <a:rPr lang="pl-PL" dirty="0"/>
              <a:t>- </a:t>
            </a:r>
            <a:r>
              <a:rPr lang="pl-PL" dirty="0" err="1"/>
              <a:t>It's</a:t>
            </a:r>
            <a:r>
              <a:rPr lang="pl-PL" dirty="0"/>
              <a:t> a </a:t>
            </a:r>
            <a:r>
              <a:rPr lang="pl-PL" dirty="0" err="1"/>
              <a:t>good</a:t>
            </a:r>
            <a:r>
              <a:rPr lang="pl-PL" dirty="0"/>
              <a:t> </a:t>
            </a:r>
            <a:r>
              <a:rPr lang="pl-PL" dirty="0" err="1"/>
              <a:t>sign</a:t>
            </a:r>
            <a:r>
              <a:rPr lang="pl-PL" dirty="0"/>
              <a:t> - </a:t>
            </a:r>
            <a:r>
              <a:rPr lang="pl-PL" dirty="0" err="1"/>
              <a:t>said</a:t>
            </a:r>
            <a:r>
              <a:rPr lang="pl-PL" dirty="0"/>
              <a:t> </a:t>
            </a:r>
            <a:r>
              <a:rPr lang="pl-PL" dirty="0" err="1"/>
              <a:t>Eras</a:t>
            </a:r>
            <a:r>
              <a:rPr lang="pl-PL" dirty="0"/>
              <a:t>. - </a:t>
            </a:r>
            <a:r>
              <a:rPr lang="pl-PL" dirty="0" err="1"/>
              <a:t>Let's</a:t>
            </a:r>
            <a:r>
              <a:rPr lang="pl-PL" dirty="0"/>
              <a:t> go </a:t>
            </a:r>
            <a:r>
              <a:rPr lang="pl-PL" dirty="0" err="1"/>
              <a:t>further</a:t>
            </a:r>
            <a:r>
              <a:rPr lang="pl-PL" dirty="0"/>
              <a:t>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direction</a:t>
            </a:r>
            <a:r>
              <a:rPr lang="pl-PL" dirty="0"/>
              <a:t>.</a:t>
            </a:r>
          </a:p>
        </p:txBody>
      </p:sp>
      <p:pic>
        <p:nvPicPr>
          <p:cNvPr id="5" name="Obraz 4" descr="Mus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679586"/>
            <a:ext cx="2088232" cy="3630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noon</a:t>
            </a:r>
            <a:r>
              <a:rPr lang="pl-PL" dirty="0"/>
              <a:t>,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children</a:t>
            </a:r>
            <a:r>
              <a:rPr lang="pl-PL" dirty="0"/>
              <a:t> </a:t>
            </a:r>
            <a:r>
              <a:rPr lang="pl-PL" dirty="0" err="1"/>
              <a:t>noticed</a:t>
            </a:r>
            <a:r>
              <a:rPr lang="pl-PL" dirty="0"/>
              <a:t> a </a:t>
            </a:r>
            <a:r>
              <a:rPr lang="pl-PL" dirty="0" err="1"/>
              <a:t>huge</a:t>
            </a:r>
            <a:r>
              <a:rPr lang="pl-PL" dirty="0"/>
              <a:t> </a:t>
            </a:r>
            <a:r>
              <a:rPr lang="pl-PL" dirty="0" err="1"/>
              <a:t>desert</a:t>
            </a:r>
            <a:r>
              <a:rPr lang="pl-PL" dirty="0"/>
              <a:t>.</a:t>
            </a:r>
            <a:br>
              <a:rPr lang="pl-PL" dirty="0"/>
            </a:br>
            <a:r>
              <a:rPr lang="pl-PL" dirty="0"/>
              <a:t>- I </a:t>
            </a:r>
            <a:r>
              <a:rPr lang="pl-PL" dirty="0" err="1"/>
              <a:t>know</a:t>
            </a:r>
            <a:r>
              <a:rPr lang="pl-PL" dirty="0"/>
              <a:t> </a:t>
            </a: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– </a:t>
            </a:r>
            <a:r>
              <a:rPr lang="pl-PL" dirty="0" err="1"/>
              <a:t>said</a:t>
            </a:r>
            <a:r>
              <a:rPr lang="pl-PL" dirty="0"/>
              <a:t> </a:t>
            </a:r>
            <a:r>
              <a:rPr lang="pl-PL" dirty="0" err="1"/>
              <a:t>Eras</a:t>
            </a:r>
            <a:r>
              <a:rPr lang="pl-PL" dirty="0"/>
              <a:t>. - </a:t>
            </a:r>
            <a:r>
              <a:rPr lang="pl-PL" dirty="0" err="1"/>
              <a:t>Moving</a:t>
            </a:r>
            <a:r>
              <a:rPr lang="pl-PL" dirty="0"/>
              <a:t> </a:t>
            </a:r>
            <a:r>
              <a:rPr lang="pl-PL" dirty="0" err="1"/>
              <a:t>sand</a:t>
            </a:r>
            <a:r>
              <a:rPr lang="pl-PL" dirty="0"/>
              <a:t> </a:t>
            </a:r>
            <a:r>
              <a:rPr lang="pl-PL" dirty="0" err="1"/>
              <a:t>dunes</a:t>
            </a:r>
            <a:r>
              <a:rPr lang="pl-PL" dirty="0"/>
              <a:t> </a:t>
            </a:r>
            <a:r>
              <a:rPr lang="pl-PL" dirty="0" err="1"/>
              <a:t>in</a:t>
            </a:r>
            <a:r>
              <a:rPr lang="pl-PL" dirty="0"/>
              <a:t> Łeba. </a:t>
            </a:r>
            <a:r>
              <a:rPr lang="pl-PL" dirty="0" err="1"/>
              <a:t>When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climb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peak</a:t>
            </a:r>
            <a:r>
              <a:rPr lang="pl-PL" dirty="0"/>
              <a:t> of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highest</a:t>
            </a:r>
            <a:r>
              <a:rPr lang="pl-PL" dirty="0"/>
              <a:t> </a:t>
            </a:r>
            <a:r>
              <a:rPr lang="pl-PL" dirty="0" err="1"/>
              <a:t>dune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will </a:t>
            </a:r>
            <a:r>
              <a:rPr lang="pl-PL" dirty="0" err="1"/>
              <a:t>notice</a:t>
            </a:r>
            <a:r>
              <a:rPr lang="pl-PL" dirty="0"/>
              <a:t> a </a:t>
            </a:r>
            <a:r>
              <a:rPr lang="pl-PL" dirty="0" err="1"/>
              <a:t>lake</a:t>
            </a:r>
            <a:r>
              <a:rPr lang="pl-PL" dirty="0"/>
              <a:t> on one </a:t>
            </a:r>
            <a:r>
              <a:rPr lang="pl-PL" dirty="0" err="1"/>
              <a:t>side</a:t>
            </a:r>
            <a:r>
              <a:rPr lang="pl-PL" dirty="0"/>
              <a:t> of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desert</a:t>
            </a:r>
            <a:r>
              <a:rPr lang="pl-PL" dirty="0"/>
              <a:t> and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Baltic</a:t>
            </a:r>
            <a:r>
              <a:rPr lang="pl-PL" dirty="0"/>
              <a:t> </a:t>
            </a:r>
            <a:r>
              <a:rPr lang="pl-PL" dirty="0" err="1"/>
              <a:t>Sea</a:t>
            </a:r>
            <a:r>
              <a:rPr lang="pl-PL" dirty="0"/>
              <a:t> on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side</a:t>
            </a:r>
            <a:r>
              <a:rPr lang="pl-PL" dirty="0"/>
              <a:t>. </a:t>
            </a:r>
            <a:r>
              <a:rPr lang="pl-PL" dirty="0" err="1"/>
              <a:t>Incredible</a:t>
            </a:r>
            <a:r>
              <a:rPr lang="pl-PL" dirty="0"/>
              <a:t> </a:t>
            </a:r>
            <a:r>
              <a:rPr lang="pl-PL" dirty="0" err="1"/>
              <a:t>view</a:t>
            </a:r>
            <a:r>
              <a:rPr lang="pl-PL" dirty="0"/>
              <a:t>... </a:t>
            </a:r>
          </a:p>
        </p:txBody>
      </p:sp>
      <p:pic>
        <p:nvPicPr>
          <p:cNvPr id="6" name="Symbol zastępczy obrazu 5" descr="Leba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/>
      </p:pic>
      <p:pic>
        <p:nvPicPr>
          <p:cNvPr id="7" name="Obraz 6" descr="Mus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852936"/>
            <a:ext cx="1045282" cy="1817365"/>
          </a:xfrm>
          <a:prstGeom prst="rect">
            <a:avLst/>
          </a:prstGeom>
        </p:spPr>
      </p:pic>
      <p:pic>
        <p:nvPicPr>
          <p:cNvPr id="8" name="Obraz 7" descr="Eras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780928"/>
            <a:ext cx="1102080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5301208"/>
            <a:ext cx="7863408" cy="1000360"/>
          </a:xfrm>
        </p:spPr>
        <p:txBody>
          <a:bodyPr>
            <a:normAutofit fontScale="92500" lnSpcReduction="10000"/>
          </a:bodyPr>
          <a:lstStyle/>
          <a:p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view</a:t>
            </a:r>
            <a:r>
              <a:rPr lang="pl-PL" dirty="0"/>
              <a:t> was </a:t>
            </a:r>
            <a:r>
              <a:rPr lang="pl-PL" dirty="0" err="1"/>
              <a:t>indeed</a:t>
            </a:r>
            <a:r>
              <a:rPr lang="pl-PL" dirty="0"/>
              <a:t> </a:t>
            </a:r>
            <a:r>
              <a:rPr lang="pl-PL" dirty="0" err="1"/>
              <a:t>beautiful</a:t>
            </a:r>
            <a:r>
              <a:rPr lang="pl-PL" dirty="0"/>
              <a:t>, but </a:t>
            </a:r>
            <a:r>
              <a:rPr lang="pl-PL" dirty="0" err="1"/>
              <a:t>still</a:t>
            </a:r>
            <a:r>
              <a:rPr lang="pl-PL" dirty="0"/>
              <a:t>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couldn't</a:t>
            </a:r>
            <a:r>
              <a:rPr lang="pl-PL" dirty="0"/>
              <a:t> </a:t>
            </a:r>
            <a:r>
              <a:rPr lang="pl-PL" dirty="0" err="1"/>
              <a:t>see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pets</a:t>
            </a:r>
            <a:r>
              <a:rPr lang="pl-PL" dirty="0"/>
              <a:t>. Mus </a:t>
            </a:r>
            <a:r>
              <a:rPr lang="pl-PL" dirty="0" err="1"/>
              <a:t>sat</a:t>
            </a:r>
            <a:r>
              <a:rPr lang="pl-PL" dirty="0"/>
              <a:t> on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sand</a:t>
            </a:r>
            <a:r>
              <a:rPr lang="pl-PL" dirty="0"/>
              <a:t> and </a:t>
            </a:r>
            <a:r>
              <a:rPr lang="pl-PL" dirty="0" err="1"/>
              <a:t>began</a:t>
            </a:r>
            <a:r>
              <a:rPr lang="pl-PL" dirty="0"/>
              <a:t> to </a:t>
            </a:r>
            <a:r>
              <a:rPr lang="pl-PL" dirty="0" err="1"/>
              <a:t>cry</a:t>
            </a:r>
            <a:r>
              <a:rPr lang="pl-PL" dirty="0"/>
              <a:t> </a:t>
            </a:r>
            <a:r>
              <a:rPr lang="pl-PL" dirty="0" err="1"/>
              <a:t>quietly</a:t>
            </a:r>
            <a:r>
              <a:rPr lang="pl-PL" dirty="0"/>
              <a:t>. </a:t>
            </a:r>
            <a:r>
              <a:rPr lang="pl-PL" dirty="0" err="1"/>
              <a:t>She</a:t>
            </a:r>
            <a:r>
              <a:rPr lang="pl-PL" dirty="0"/>
              <a:t> </a:t>
            </a:r>
            <a:r>
              <a:rPr lang="pl-PL" dirty="0" err="1"/>
              <a:t>terribly</a:t>
            </a:r>
            <a:r>
              <a:rPr lang="pl-PL" dirty="0"/>
              <a:t> </a:t>
            </a:r>
            <a:r>
              <a:rPr lang="pl-PL" dirty="0" err="1"/>
              <a:t>missed</a:t>
            </a:r>
            <a:r>
              <a:rPr lang="pl-PL" dirty="0"/>
              <a:t> </a:t>
            </a:r>
            <a:r>
              <a:rPr lang="pl-PL" dirty="0" err="1"/>
              <a:t>her</a:t>
            </a:r>
            <a:r>
              <a:rPr lang="pl-PL" dirty="0"/>
              <a:t> </a:t>
            </a:r>
            <a:r>
              <a:rPr lang="pl-PL" dirty="0" err="1"/>
              <a:t>kitty</a:t>
            </a:r>
            <a:r>
              <a:rPr lang="pl-PL" dirty="0"/>
              <a:t>.</a:t>
            </a:r>
            <a:br>
              <a:rPr lang="pl-PL" dirty="0"/>
            </a:br>
            <a:r>
              <a:rPr lang="pl-PL" dirty="0"/>
              <a:t>- </a:t>
            </a:r>
            <a:r>
              <a:rPr lang="pl-PL" dirty="0" err="1"/>
              <a:t>Please</a:t>
            </a:r>
            <a:r>
              <a:rPr lang="pl-PL" dirty="0"/>
              <a:t>, </a:t>
            </a:r>
            <a:r>
              <a:rPr lang="pl-PL" dirty="0" err="1"/>
              <a:t>don't</a:t>
            </a:r>
            <a:r>
              <a:rPr lang="pl-PL" dirty="0"/>
              <a:t> </a:t>
            </a:r>
            <a:r>
              <a:rPr lang="pl-PL" dirty="0" err="1"/>
              <a:t>cry</a:t>
            </a:r>
            <a:r>
              <a:rPr lang="pl-PL" dirty="0"/>
              <a:t>, </a:t>
            </a:r>
            <a:r>
              <a:rPr lang="pl-PL" dirty="0" err="1"/>
              <a:t>little</a:t>
            </a:r>
            <a:r>
              <a:rPr lang="pl-PL" dirty="0"/>
              <a:t> girl – </a:t>
            </a:r>
            <a:r>
              <a:rPr lang="pl-PL" dirty="0" err="1"/>
              <a:t>she</a:t>
            </a:r>
            <a:r>
              <a:rPr lang="pl-PL" dirty="0"/>
              <a:t> </a:t>
            </a:r>
            <a:r>
              <a:rPr lang="pl-PL" dirty="0" err="1"/>
              <a:t>heard</a:t>
            </a:r>
            <a:r>
              <a:rPr lang="pl-PL" dirty="0"/>
              <a:t> a </a:t>
            </a:r>
            <a:r>
              <a:rPr lang="pl-PL" dirty="0" err="1"/>
              <a:t>male</a:t>
            </a:r>
            <a:r>
              <a:rPr lang="pl-PL" dirty="0"/>
              <a:t> </a:t>
            </a:r>
            <a:r>
              <a:rPr lang="pl-PL" dirty="0" err="1"/>
              <a:t>voice</a:t>
            </a:r>
            <a:r>
              <a:rPr lang="pl-PL" dirty="0"/>
              <a:t> - </a:t>
            </a: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happened</a:t>
            </a:r>
            <a:r>
              <a:rPr lang="pl-PL" dirty="0"/>
              <a:t>?</a:t>
            </a:r>
            <a:br>
              <a:rPr lang="pl-PL" dirty="0"/>
            </a:b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voice</a:t>
            </a:r>
            <a:r>
              <a:rPr lang="pl-PL" dirty="0"/>
              <a:t> </a:t>
            </a:r>
            <a:r>
              <a:rPr lang="pl-PL" dirty="0" err="1"/>
              <a:t>belonged</a:t>
            </a:r>
            <a:r>
              <a:rPr lang="pl-PL" dirty="0"/>
              <a:t> to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captain</a:t>
            </a:r>
            <a:r>
              <a:rPr lang="pl-PL" dirty="0"/>
              <a:t> of a </a:t>
            </a:r>
            <a:r>
              <a:rPr lang="pl-PL" dirty="0" err="1"/>
              <a:t>fishing</a:t>
            </a:r>
            <a:r>
              <a:rPr lang="pl-PL" dirty="0"/>
              <a:t> </a:t>
            </a:r>
            <a:r>
              <a:rPr lang="pl-PL" dirty="0" err="1"/>
              <a:t>boat</a:t>
            </a:r>
            <a:r>
              <a:rPr lang="pl-PL" dirty="0"/>
              <a:t>.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children</a:t>
            </a:r>
            <a:r>
              <a:rPr lang="pl-PL" dirty="0"/>
              <a:t> </a:t>
            </a:r>
            <a:r>
              <a:rPr lang="pl-PL" dirty="0" err="1"/>
              <a:t>told</a:t>
            </a:r>
            <a:r>
              <a:rPr lang="pl-PL" dirty="0"/>
              <a:t> </a:t>
            </a:r>
            <a:r>
              <a:rPr lang="pl-PL" dirty="0" err="1"/>
              <a:t>him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whole</a:t>
            </a:r>
            <a:r>
              <a:rPr lang="pl-PL" dirty="0"/>
              <a:t> story </a:t>
            </a:r>
            <a:r>
              <a:rPr lang="pl-PL" dirty="0" err="1"/>
              <a:t>about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missing</a:t>
            </a:r>
            <a:r>
              <a:rPr lang="pl-PL" dirty="0"/>
              <a:t> </a:t>
            </a:r>
            <a:r>
              <a:rPr lang="pl-PL" dirty="0" err="1"/>
              <a:t>pets</a:t>
            </a:r>
            <a:r>
              <a:rPr lang="pl-PL" dirty="0"/>
              <a:t>. </a:t>
            </a:r>
          </a:p>
        </p:txBody>
      </p:sp>
      <p:pic>
        <p:nvPicPr>
          <p:cNvPr id="8" name="Symbol zastępczy obrazu 7" descr="Kuter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/>
      </p:pic>
      <p:pic>
        <p:nvPicPr>
          <p:cNvPr id="9" name="Obraz 8" descr="Eras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2708920"/>
            <a:ext cx="1102080" cy="1872208"/>
          </a:xfrm>
          <a:prstGeom prst="rect">
            <a:avLst/>
          </a:prstGeom>
        </p:spPr>
      </p:pic>
      <p:pic>
        <p:nvPicPr>
          <p:cNvPr id="10" name="Obraz 9" descr="Mus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2852936"/>
            <a:ext cx="1045282" cy="181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219</TotalTime>
  <Words>334</Words>
  <Application>Microsoft Office PowerPoint</Application>
  <PresentationFormat>Pokaz na ekranie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Wędrówka</vt:lpstr>
      <vt:lpstr>Polish Adventure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Marek</dc:creator>
  <cp:lastModifiedBy>Marek</cp:lastModifiedBy>
  <cp:revision>17</cp:revision>
  <dcterms:created xsi:type="dcterms:W3CDTF">2015-05-08T06:39:35Z</dcterms:created>
  <dcterms:modified xsi:type="dcterms:W3CDTF">2016-08-28T20:07:31Z</dcterms:modified>
</cp:coreProperties>
</file>