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4E7411-5418-4E3B-9F46-211ACF26E81D}" type="datetimeFigureOut">
              <a:rPr lang="es-ES" smtClean="0"/>
              <a:t>20/11/2014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47B8FD-41FA-4237-B6FC-79284B8F35A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INSTRUCTIVE TEXT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FOUR-YEAR-OLD CHILDREN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THE 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972452" cy="542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000" dirty="0" smtClean="0"/>
              <a:t>5.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raise</a:t>
            </a:r>
            <a:r>
              <a:rPr lang="es-ES" sz="2000" dirty="0" smtClean="0"/>
              <a:t> </a:t>
            </a:r>
            <a:r>
              <a:rPr lang="es-ES" sz="2000" dirty="0" err="1" smtClean="0"/>
              <a:t>our</a:t>
            </a:r>
            <a:r>
              <a:rPr lang="es-ES" sz="2000" dirty="0" smtClean="0"/>
              <a:t> </a:t>
            </a:r>
            <a:r>
              <a:rPr lang="es-ES" sz="2000" dirty="0" err="1" smtClean="0"/>
              <a:t>right</a:t>
            </a:r>
            <a:r>
              <a:rPr lang="es-ES" sz="2000" dirty="0" smtClean="0"/>
              <a:t> </a:t>
            </a:r>
            <a:r>
              <a:rPr lang="es-ES" sz="2000" dirty="0" err="1" smtClean="0"/>
              <a:t>hand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4" name="3 Imagen" descr="Captur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571744"/>
            <a:ext cx="4305901" cy="289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THE 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58204" cy="54291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sz="2000" dirty="0" smtClean="0"/>
              <a:t>6.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n-GB" sz="2000" dirty="0"/>
              <a:t>almost have our </a:t>
            </a:r>
            <a:r>
              <a:rPr lang="en-GB" sz="2000" dirty="0" smtClean="0"/>
              <a:t>SPIDER-HAND. </a:t>
            </a:r>
            <a:r>
              <a:rPr lang="en-GB" sz="2000" dirty="0"/>
              <a:t>Now, we have to clean our hands.</a:t>
            </a:r>
            <a:endParaRPr lang="es-ES" sz="2000" dirty="0"/>
          </a:p>
        </p:txBody>
      </p:sp>
      <p:pic>
        <p:nvPicPr>
          <p:cNvPr id="4" name="3 Imagen" descr="Captura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357430"/>
            <a:ext cx="4477432" cy="4034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THE 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186766" cy="542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dirty="0" smtClean="0"/>
              <a:t>7. Finally</a:t>
            </a:r>
            <a:r>
              <a:rPr lang="en-GB" sz="2000" dirty="0"/>
              <a:t>, we paste the eyes on the </a:t>
            </a:r>
            <a:r>
              <a:rPr lang="en-GB" sz="2000" dirty="0" smtClean="0"/>
              <a:t>SPIDER-HAND.</a:t>
            </a:r>
            <a:endParaRPr lang="es-ES" sz="2000" dirty="0"/>
          </a:p>
        </p:txBody>
      </p:sp>
      <p:pic>
        <p:nvPicPr>
          <p:cNvPr id="4" name="3 Imagen" descr="DSC_1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214554"/>
            <a:ext cx="5786446" cy="433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THE SPIDER-HAND IS DONE!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043890" cy="6857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ES" sz="3600" dirty="0" err="1" smtClean="0"/>
              <a:t>This</a:t>
            </a:r>
            <a:r>
              <a:rPr lang="es-ES" sz="3600" dirty="0" smtClean="0"/>
              <a:t> </a:t>
            </a:r>
            <a:r>
              <a:rPr lang="es-ES" sz="3600" dirty="0" err="1" smtClean="0"/>
              <a:t>is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result</a:t>
            </a:r>
            <a:r>
              <a:rPr lang="es-ES" sz="3600" dirty="0" smtClean="0"/>
              <a:t>! A </a:t>
            </a:r>
            <a:r>
              <a:rPr lang="es-ES" sz="3600" dirty="0" err="1" smtClean="0"/>
              <a:t>fun</a:t>
            </a:r>
            <a:r>
              <a:rPr lang="es-ES" sz="3600" dirty="0" smtClean="0"/>
              <a:t> spider </a:t>
            </a:r>
            <a:r>
              <a:rPr lang="es-ES" sz="3600" dirty="0" err="1" smtClean="0"/>
              <a:t>made</a:t>
            </a:r>
            <a:r>
              <a:rPr lang="es-ES" sz="3600" dirty="0" smtClean="0"/>
              <a:t> </a:t>
            </a:r>
            <a:r>
              <a:rPr lang="es-ES" sz="3600" dirty="0" err="1" smtClean="0"/>
              <a:t>with</a:t>
            </a:r>
            <a:r>
              <a:rPr lang="es-ES" sz="3600" dirty="0" smtClean="0"/>
              <a:t> </a:t>
            </a:r>
            <a:r>
              <a:rPr lang="es-ES" sz="3600" dirty="0" err="1" smtClean="0"/>
              <a:t>our</a:t>
            </a:r>
            <a:r>
              <a:rPr lang="es-ES" sz="3600" dirty="0" smtClean="0"/>
              <a:t> </a:t>
            </a:r>
            <a:r>
              <a:rPr lang="es-ES" sz="3600" dirty="0" err="1" smtClean="0"/>
              <a:t>hands</a:t>
            </a:r>
            <a:r>
              <a:rPr lang="es-ES" sz="3600" dirty="0" smtClean="0"/>
              <a:t> </a:t>
            </a:r>
            <a:endParaRPr lang="es-ES" sz="3600" dirty="0"/>
          </a:p>
        </p:txBody>
      </p:sp>
      <p:pic>
        <p:nvPicPr>
          <p:cNvPr id="4" name="3 Imagen" descr="DSC_1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428868"/>
            <a:ext cx="4429124" cy="3321843"/>
          </a:xfrm>
          <a:prstGeom prst="rect">
            <a:avLst/>
          </a:prstGeom>
        </p:spPr>
      </p:pic>
      <p:pic>
        <p:nvPicPr>
          <p:cNvPr id="5" name="4 Imagen" descr="smil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3499">
            <a:off x="6730503" y="2374219"/>
            <a:ext cx="1738317" cy="1461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INSTRUCTIVE TEXT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2114552"/>
          </a:xfrm>
        </p:spPr>
        <p:txBody>
          <a:bodyPr/>
          <a:lstStyle/>
          <a:p>
            <a:pPr algn="ctr">
              <a:buNone/>
            </a:pPr>
            <a:r>
              <a:rPr lang="en-GB" dirty="0"/>
              <a:t>An instructive text explains how to do something</a:t>
            </a:r>
            <a:r>
              <a:rPr lang="en-GB" dirty="0" smtClean="0"/>
              <a:t>.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 smtClean="0"/>
              <a:t>Four-year-old children made a SPIDER-HAND by using this type of text for Halloween</a:t>
            </a: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DSC_1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429000"/>
            <a:ext cx="4143372" cy="310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INTRODUCTION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First</a:t>
            </a:r>
            <a:r>
              <a:rPr lang="es-ES" dirty="0" smtClean="0"/>
              <a:t> of </a:t>
            </a:r>
            <a:r>
              <a:rPr lang="es-ES" dirty="0" err="1" smtClean="0"/>
              <a:t>all</a:t>
            </a:r>
            <a:r>
              <a:rPr lang="es-ES" dirty="0" smtClean="0"/>
              <a:t>…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 </a:t>
            </a:r>
            <a:r>
              <a:rPr lang="es-ES" dirty="0" err="1" smtClean="0"/>
              <a:t>introduced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/>
          </a:p>
          <a:p>
            <a:pPr algn="ctr">
              <a:buNone/>
            </a:pPr>
            <a:r>
              <a:rPr lang="es-ES" dirty="0" smtClean="0"/>
              <a:t>“</a:t>
            </a:r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going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a SPIDER-HAND!”</a:t>
            </a:r>
            <a:endParaRPr lang="es-ES" dirty="0"/>
          </a:p>
        </p:txBody>
      </p:sp>
      <p:pic>
        <p:nvPicPr>
          <p:cNvPr id="4" name="3 Imagen" descr="sp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429000"/>
            <a:ext cx="4429156" cy="2755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MATERIALS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186766" cy="1114420"/>
          </a:xfrm>
        </p:spPr>
        <p:txBody>
          <a:bodyPr/>
          <a:lstStyle/>
          <a:p>
            <a:r>
              <a:rPr lang="es-ES" dirty="0" err="1"/>
              <a:t>W</a:t>
            </a:r>
            <a:r>
              <a:rPr lang="es-ES" dirty="0" err="1" smtClean="0"/>
              <a:t>hat</a:t>
            </a:r>
            <a:r>
              <a:rPr lang="es-ES" dirty="0" smtClean="0"/>
              <a:t> </a:t>
            </a:r>
            <a:r>
              <a:rPr lang="es-ES" b="1" dirty="0" err="1" smtClean="0"/>
              <a:t>materials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use?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1538" y="264318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 Blue </a:t>
            </a:r>
            <a:r>
              <a:rPr lang="es-ES" dirty="0" err="1" smtClean="0"/>
              <a:t>cardboard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1538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2. Brown </a:t>
            </a:r>
            <a:r>
              <a:rPr lang="es-ES" dirty="0" err="1" smtClean="0"/>
              <a:t>paint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1538" y="50006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3. A </a:t>
            </a:r>
            <a:r>
              <a:rPr lang="es-ES" dirty="0" err="1" smtClean="0"/>
              <a:t>brush</a:t>
            </a:r>
            <a:endParaRPr lang="es-ES" dirty="0"/>
          </a:p>
        </p:txBody>
      </p:sp>
      <p:pic>
        <p:nvPicPr>
          <p:cNvPr id="9" name="8 Imagen" descr="cartuliza az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55586">
            <a:off x="4201089" y="2006304"/>
            <a:ext cx="1415949" cy="1468826"/>
          </a:xfrm>
          <a:prstGeom prst="rect">
            <a:avLst/>
          </a:prstGeom>
        </p:spPr>
      </p:pic>
      <p:pic>
        <p:nvPicPr>
          <p:cNvPr id="10" name="9 Imagen" descr="pint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571876"/>
            <a:ext cx="1328738" cy="1328738"/>
          </a:xfrm>
          <a:prstGeom prst="rect">
            <a:avLst/>
          </a:prstGeom>
        </p:spPr>
      </p:pic>
      <p:pic>
        <p:nvPicPr>
          <p:cNvPr id="11" name="10 Imagen" descr="pinc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4500570"/>
            <a:ext cx="1309679" cy="1386283"/>
          </a:xfrm>
          <a:prstGeom prst="rect">
            <a:avLst/>
          </a:prstGeom>
        </p:spPr>
      </p:pic>
      <p:cxnSp>
        <p:nvCxnSpPr>
          <p:cNvPr id="13" name="12 Conector recto de flecha"/>
          <p:cNvCxnSpPr/>
          <p:nvPr/>
        </p:nvCxnSpPr>
        <p:spPr>
          <a:xfrm>
            <a:off x="3071802" y="285749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3143240" y="4214818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643174" y="5214950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MATERIALS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285852" y="2143116"/>
            <a:ext cx="928694" cy="4286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sz="1800" dirty="0" smtClean="0"/>
              <a:t>4. Eyes</a:t>
            </a:r>
            <a:endParaRPr lang="es-ES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285852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5.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hands</a:t>
            </a:r>
            <a:endParaRPr lang="es-ES" dirty="0"/>
          </a:p>
        </p:txBody>
      </p:sp>
      <p:pic>
        <p:nvPicPr>
          <p:cNvPr id="5" name="4 Imagen" descr="o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85860"/>
            <a:ext cx="2000240" cy="2000240"/>
          </a:xfrm>
          <a:prstGeom prst="rect">
            <a:avLst/>
          </a:prstGeom>
        </p:spPr>
      </p:pic>
      <p:pic>
        <p:nvPicPr>
          <p:cNvPr id="6" name="5 Imagen" descr="manos niñ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929066"/>
            <a:ext cx="1600200" cy="1152525"/>
          </a:xfrm>
          <a:prstGeom prst="rect">
            <a:avLst/>
          </a:prstGeom>
        </p:spPr>
      </p:pic>
      <p:cxnSp>
        <p:nvCxnSpPr>
          <p:cNvPr id="7" name="6 Conector recto de flecha"/>
          <p:cNvCxnSpPr>
            <a:endCxn id="5" idx="1"/>
          </p:cNvCxnSpPr>
          <p:nvPr/>
        </p:nvCxnSpPr>
        <p:spPr>
          <a:xfrm flipV="1">
            <a:off x="2786050" y="2285980"/>
            <a:ext cx="1785950" cy="7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928926" y="4214818"/>
            <a:ext cx="228601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THE 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58204" cy="900105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The teacher </a:t>
            </a:r>
            <a:r>
              <a:rPr lang="en-GB" sz="2400" dirty="0"/>
              <a:t>gives the children a demonstration and explains how to do the activity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285852" y="2571744"/>
            <a:ext cx="64294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/>
              <a:t>1.  </a:t>
            </a:r>
            <a:r>
              <a:rPr lang="en-GB" sz="2000" dirty="0"/>
              <a:t>We paint our hands by using the brush and the brown paint.</a:t>
            </a:r>
            <a:endParaRPr lang="es-ES" sz="2000" dirty="0"/>
          </a:p>
          <a:p>
            <a:endParaRPr lang="es-ES" dirty="0"/>
          </a:p>
        </p:txBody>
      </p:sp>
      <p:pic>
        <p:nvPicPr>
          <p:cNvPr id="5" name="4 Imagen" descr="DSC_1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286124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THE 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7829576" cy="5429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dirty="0" smtClean="0"/>
              <a:t>2. We </a:t>
            </a:r>
            <a:r>
              <a:rPr lang="en-GB" sz="2000" dirty="0"/>
              <a:t>put our </a:t>
            </a:r>
            <a:r>
              <a:rPr lang="en-GB" sz="2000" dirty="0" smtClean="0"/>
              <a:t>left </a:t>
            </a:r>
            <a:r>
              <a:rPr lang="en-GB" sz="2000" dirty="0"/>
              <a:t>hand horizontally on the paper.</a:t>
            </a:r>
            <a:endParaRPr lang="es-ES" sz="2000" dirty="0"/>
          </a:p>
        </p:txBody>
      </p:sp>
      <p:pic>
        <p:nvPicPr>
          <p:cNvPr id="4" name="3 Imagen" descr="DSC_1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00306"/>
            <a:ext cx="4786314" cy="358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THE 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58204" cy="471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000" dirty="0" smtClean="0"/>
              <a:t>3.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raise</a:t>
            </a:r>
            <a:r>
              <a:rPr lang="es-ES" sz="2000" dirty="0" smtClean="0"/>
              <a:t> </a:t>
            </a:r>
            <a:r>
              <a:rPr lang="es-ES" sz="2000" dirty="0" err="1" smtClean="0"/>
              <a:t>our</a:t>
            </a:r>
            <a:r>
              <a:rPr lang="es-ES" sz="2000" dirty="0" smtClean="0"/>
              <a:t> </a:t>
            </a:r>
            <a:r>
              <a:rPr lang="es-ES" sz="2000" dirty="0" err="1" smtClean="0"/>
              <a:t>left</a:t>
            </a:r>
            <a:r>
              <a:rPr lang="es-ES" sz="2000" dirty="0" smtClean="0"/>
              <a:t> </a:t>
            </a:r>
            <a:r>
              <a:rPr lang="es-ES" sz="2000" dirty="0" err="1" smtClean="0"/>
              <a:t>hand</a:t>
            </a:r>
            <a:endParaRPr lang="es-ES" sz="2000" dirty="0"/>
          </a:p>
        </p:txBody>
      </p:sp>
      <p:pic>
        <p:nvPicPr>
          <p:cNvPr id="4" name="3 Imagen" descr="Cap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428868"/>
            <a:ext cx="3534269" cy="301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THE 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58204" cy="757230"/>
          </a:xfrm>
        </p:spPr>
        <p:txBody>
          <a:bodyPr/>
          <a:lstStyle/>
          <a:p>
            <a:pPr lvl="0" algn="ctr">
              <a:buNone/>
            </a:pPr>
            <a:r>
              <a:rPr lang="en-GB" sz="2000" dirty="0" smtClean="0"/>
              <a:t>4. We </a:t>
            </a:r>
            <a:r>
              <a:rPr lang="en-GB" sz="2000" dirty="0"/>
              <a:t>put our </a:t>
            </a:r>
            <a:r>
              <a:rPr lang="en-GB" sz="2000" dirty="0" smtClean="0"/>
              <a:t>right </a:t>
            </a:r>
            <a:r>
              <a:rPr lang="en-GB" sz="2000" dirty="0"/>
              <a:t>hand horizontally on the paper, in the contrary direction to the right hand.</a:t>
            </a:r>
            <a:endParaRPr lang="es-ES" sz="2000" dirty="0"/>
          </a:p>
          <a:p>
            <a:endParaRPr lang="es-ES" dirty="0"/>
          </a:p>
        </p:txBody>
      </p:sp>
      <p:pic>
        <p:nvPicPr>
          <p:cNvPr id="4" name="3 Imagen" descr="DSC_1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786058"/>
            <a:ext cx="4143372" cy="310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212</Words>
  <Application>Microsoft Office PowerPoint</Application>
  <PresentationFormat>Presentación en pantalla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Mirador</vt:lpstr>
      <vt:lpstr>INSTRUCTIVE TEXT</vt:lpstr>
      <vt:lpstr>INSTRUCTIVE TEXT</vt:lpstr>
      <vt:lpstr>INTRODUCTION</vt:lpstr>
      <vt:lpstr>MATERIALS</vt:lpstr>
      <vt:lpstr>MATERIALS</vt:lpstr>
      <vt:lpstr>THE ACTIVITY</vt:lpstr>
      <vt:lpstr>THE ACTIVITY</vt:lpstr>
      <vt:lpstr>THE ACTIVITY</vt:lpstr>
      <vt:lpstr>THE ACTIVITY</vt:lpstr>
      <vt:lpstr>THE ACTIVITY</vt:lpstr>
      <vt:lpstr>THE ACTIVITY</vt:lpstr>
      <vt:lpstr>THE ACTIVITY</vt:lpstr>
      <vt:lpstr>THE SPIDER-HAND IS DONE!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INSTRUCTIVE TEXT</dc:title>
  <dc:creator>Carla</dc:creator>
  <cp:lastModifiedBy>erasmus1</cp:lastModifiedBy>
  <cp:revision>15</cp:revision>
  <dcterms:created xsi:type="dcterms:W3CDTF">2014-11-19T18:11:17Z</dcterms:created>
  <dcterms:modified xsi:type="dcterms:W3CDTF">2014-11-20T19:14:19Z</dcterms:modified>
</cp:coreProperties>
</file>