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3004800" cy="9753600"/>
  <p:notesSz cx="6858000" cy="9144000"/>
  <p:defaultTextStyle>
    <a:lvl1pPr algn="ctr" defTabSz="584200">
      <a:defRPr sz="3600">
        <a:solidFill>
          <a:srgbClr val="72675A"/>
        </a:solidFill>
        <a:latin typeface="+mj-lt"/>
        <a:ea typeface="+mj-ea"/>
        <a:cs typeface="+mj-cs"/>
        <a:sym typeface="Baskerville"/>
      </a:defRPr>
    </a:lvl1pPr>
    <a:lvl2pPr indent="228600" algn="ctr" defTabSz="584200">
      <a:defRPr sz="3600">
        <a:solidFill>
          <a:srgbClr val="72675A"/>
        </a:solidFill>
        <a:latin typeface="+mj-lt"/>
        <a:ea typeface="+mj-ea"/>
        <a:cs typeface="+mj-cs"/>
        <a:sym typeface="Baskerville"/>
      </a:defRPr>
    </a:lvl2pPr>
    <a:lvl3pPr indent="457200" algn="ctr" defTabSz="584200">
      <a:defRPr sz="3600">
        <a:solidFill>
          <a:srgbClr val="72675A"/>
        </a:solidFill>
        <a:latin typeface="+mj-lt"/>
        <a:ea typeface="+mj-ea"/>
        <a:cs typeface="+mj-cs"/>
        <a:sym typeface="Baskerville"/>
      </a:defRPr>
    </a:lvl3pPr>
    <a:lvl4pPr indent="685800" algn="ctr" defTabSz="584200">
      <a:defRPr sz="3600">
        <a:solidFill>
          <a:srgbClr val="72675A"/>
        </a:solidFill>
        <a:latin typeface="+mj-lt"/>
        <a:ea typeface="+mj-ea"/>
        <a:cs typeface="+mj-cs"/>
        <a:sym typeface="Baskerville"/>
      </a:defRPr>
    </a:lvl4pPr>
    <a:lvl5pPr indent="914400" algn="ctr" defTabSz="584200">
      <a:defRPr sz="3600">
        <a:solidFill>
          <a:srgbClr val="72675A"/>
        </a:solidFill>
        <a:latin typeface="+mj-lt"/>
        <a:ea typeface="+mj-ea"/>
        <a:cs typeface="+mj-cs"/>
        <a:sym typeface="Baskerville"/>
      </a:defRPr>
    </a:lvl5pPr>
    <a:lvl6pPr indent="1143000" algn="ctr" defTabSz="584200">
      <a:defRPr sz="3600">
        <a:solidFill>
          <a:srgbClr val="72675A"/>
        </a:solidFill>
        <a:latin typeface="+mj-lt"/>
        <a:ea typeface="+mj-ea"/>
        <a:cs typeface="+mj-cs"/>
        <a:sym typeface="Baskerville"/>
      </a:defRPr>
    </a:lvl6pPr>
    <a:lvl7pPr indent="1371600" algn="ctr" defTabSz="584200">
      <a:defRPr sz="3600">
        <a:solidFill>
          <a:srgbClr val="72675A"/>
        </a:solidFill>
        <a:latin typeface="+mj-lt"/>
        <a:ea typeface="+mj-ea"/>
        <a:cs typeface="+mj-cs"/>
        <a:sym typeface="Baskerville"/>
      </a:defRPr>
    </a:lvl7pPr>
    <a:lvl8pPr indent="1600200" algn="ctr" defTabSz="584200">
      <a:defRPr sz="3600">
        <a:solidFill>
          <a:srgbClr val="72675A"/>
        </a:solidFill>
        <a:latin typeface="+mj-lt"/>
        <a:ea typeface="+mj-ea"/>
        <a:cs typeface="+mj-cs"/>
        <a:sym typeface="Baskerville"/>
      </a:defRPr>
    </a:lvl8pPr>
    <a:lvl9pPr indent="1828800" algn="ctr" defTabSz="584200">
      <a:defRPr sz="3600">
        <a:solidFill>
          <a:srgbClr val="72675A"/>
        </a:solidFill>
        <a:latin typeface="+mj-lt"/>
        <a:ea typeface="+mj-ea"/>
        <a:cs typeface="+mj-cs"/>
        <a:sym typeface="Baskervill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12700" cap="flat">
              <a:solidFill>
                <a:srgbClr val="CCCDCB"/>
              </a:solidFill>
              <a:prstDash val="solid"/>
              <a:miter lim="400000"/>
            </a:ln>
          </a:right>
          <a:top>
            <a:ln w="12700" cap="flat">
              <a:solidFill>
                <a:srgbClr val="CCCDCB"/>
              </a:solidFill>
              <a:prstDash val="solid"/>
              <a:miter lim="400000"/>
            </a:ln>
          </a:top>
          <a:bottom>
            <a:ln w="12700" cap="flat">
              <a:solidFill>
                <a:srgbClr val="CCCDCB"/>
              </a:solidFill>
              <a:prstDash val="solid"/>
              <a:miter lim="400000"/>
            </a:ln>
          </a:bottom>
          <a:insideH>
            <a:ln w="12700" cap="flat">
              <a:solidFill>
                <a:srgbClr val="CCCDCB"/>
              </a:solidFill>
              <a:prstDash val="solid"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28D8E">
              <a:alpha val="20000"/>
            </a:srgbClr>
          </a:solidFill>
        </a:fill>
      </a:tcStyle>
    </a:band2H>
    <a:firstCol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38100" cap="flat">
              <a:solidFill>
                <a:srgbClr val="CCCDCB"/>
              </a:solidFill>
              <a:prstDash val="solid"/>
              <a:miter lim="400000"/>
            </a:ln>
          </a:right>
          <a:top>
            <a:ln w="12700" cap="flat">
              <a:solidFill>
                <a:srgbClr val="CCCDCB"/>
              </a:solidFill>
              <a:prstDash val="solid"/>
              <a:miter lim="400000"/>
            </a:ln>
          </a:top>
          <a:bottom>
            <a:ln w="12700" cap="flat">
              <a:solidFill>
                <a:srgbClr val="CCCDCB"/>
              </a:solidFill>
              <a:prstDash val="solid"/>
              <a:miter lim="400000"/>
            </a:ln>
          </a:bottom>
          <a:insideH>
            <a:ln w="12700" cap="flat">
              <a:solidFill>
                <a:srgbClr val="CCCDCB"/>
              </a:solidFill>
              <a:prstDash val="solid"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solidFill>
            <a:srgbClr val="EBEBE3"/>
          </a:solidFill>
        </a:fill>
      </a:tcStyle>
    </a:firstCol>
    <a:lastRow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12700" cap="flat">
              <a:solidFill>
                <a:srgbClr val="CCCDCB"/>
              </a:solidFill>
              <a:prstDash val="solid"/>
              <a:miter lim="400000"/>
            </a:ln>
          </a:right>
          <a:top>
            <a:ln w="38100" cap="flat">
              <a:solidFill>
                <a:srgbClr val="CCCDCB"/>
              </a:solidFill>
              <a:prstDash val="solid"/>
              <a:miter lim="400000"/>
            </a:ln>
          </a:top>
          <a:bottom>
            <a:ln w="12700" cap="flat">
              <a:solidFill>
                <a:srgbClr val="CCCDCB"/>
              </a:solidFill>
              <a:prstDash val="solid"/>
              <a:miter lim="400000"/>
            </a:ln>
          </a:bottom>
          <a:insideH>
            <a:ln w="12700" cap="flat">
              <a:solidFill>
                <a:srgbClr val="CCCDCB"/>
              </a:solidFill>
              <a:prstDash val="solid"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solidFill>
            <a:srgbClr val="EBEBE3"/>
          </a:solidFill>
        </a:fill>
      </a:tcStyle>
    </a:lastRow>
    <a:firstRow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12700" cap="flat">
              <a:solidFill>
                <a:srgbClr val="CCCDCB"/>
              </a:solidFill>
              <a:prstDash val="solid"/>
              <a:miter lim="400000"/>
            </a:ln>
          </a:right>
          <a:top>
            <a:ln w="12700" cap="flat">
              <a:solidFill>
                <a:srgbClr val="CCCDCB"/>
              </a:solidFill>
              <a:prstDash val="solid"/>
              <a:miter lim="400000"/>
            </a:ln>
          </a:top>
          <a:bottom>
            <a:ln w="38100" cap="flat">
              <a:solidFill>
                <a:srgbClr val="CCCDCB"/>
              </a:solidFill>
              <a:prstDash val="solid"/>
              <a:miter lim="400000"/>
            </a:ln>
          </a:bottom>
          <a:insideH>
            <a:ln w="12700" cap="flat">
              <a:solidFill>
                <a:srgbClr val="CCCDCB"/>
              </a:solidFill>
              <a:prstDash val="solid"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solidFill>
            <a:srgbClr val="EBEBE3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rgbClr val="516345"/>
              </a:solidFill>
              <a:prstDash val="solid"/>
              <a:miter lim="400000"/>
            </a:ln>
          </a:left>
          <a:right>
            <a:ln w="6350" cap="flat">
              <a:solidFill>
                <a:srgbClr val="516345"/>
              </a:solidFill>
              <a:prstDash val="solid"/>
              <a:miter lim="400000"/>
            </a:ln>
          </a:right>
          <a:top>
            <a:ln w="6350" cap="flat">
              <a:solidFill>
                <a:srgbClr val="516345"/>
              </a:solidFill>
              <a:prstDash val="solid"/>
              <a:miter lim="400000"/>
            </a:ln>
          </a:top>
          <a:bottom>
            <a:ln w="6350" cap="flat">
              <a:solidFill>
                <a:srgbClr val="516345"/>
              </a:solidFill>
              <a:prstDash val="solid"/>
              <a:miter lim="400000"/>
            </a:ln>
          </a:bottom>
          <a:insideH>
            <a:ln w="6350" cap="flat">
              <a:solidFill>
                <a:srgbClr val="516345"/>
              </a:solidFill>
              <a:prstDash val="solid"/>
              <a:miter lim="400000"/>
            </a:ln>
          </a:insideH>
          <a:insideV>
            <a:ln w="6350" cap="flat">
              <a:solidFill>
                <a:srgbClr val="516345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rgbClr val="516345"/>
              </a:solidFill>
              <a:prstDash val="solid"/>
              <a:miter lim="400000"/>
            </a:ln>
          </a:left>
          <a:right>
            <a:ln w="6350" cap="flat">
              <a:solidFill>
                <a:srgbClr val="516345"/>
              </a:solidFill>
              <a:prstDash val="solid"/>
              <a:miter lim="400000"/>
            </a:ln>
          </a:right>
          <a:top>
            <a:ln w="6350" cap="flat">
              <a:solidFill>
                <a:srgbClr val="516345"/>
              </a:solidFill>
              <a:prstDash val="solid"/>
              <a:miter lim="400000"/>
            </a:ln>
          </a:top>
          <a:bottom>
            <a:ln w="6350" cap="flat">
              <a:solidFill>
                <a:srgbClr val="516345"/>
              </a:solidFill>
              <a:prstDash val="solid"/>
              <a:miter lim="400000"/>
            </a:ln>
          </a:bottom>
          <a:insideH>
            <a:ln w="6350" cap="flat">
              <a:solidFill>
                <a:srgbClr val="516345"/>
              </a:solidFill>
              <a:prstDash val="solid"/>
              <a:miter lim="400000"/>
            </a:ln>
          </a:insideH>
          <a:insideV>
            <a:ln w="6350" cap="flat">
              <a:solidFill>
                <a:srgbClr val="516345"/>
              </a:solidFill>
              <a:prstDash val="solid"/>
              <a:miter lim="400000"/>
            </a:ln>
          </a:insideV>
        </a:tcBdr>
        <a:fill>
          <a:solidFill>
            <a:srgbClr val="E5E1C5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rgbClr val="516345"/>
              </a:solidFill>
              <a:prstDash val="solid"/>
              <a:miter lim="400000"/>
            </a:ln>
          </a:left>
          <a:right>
            <a:ln w="6350" cap="flat">
              <a:solidFill>
                <a:srgbClr val="516345"/>
              </a:solidFill>
              <a:prstDash val="solid"/>
              <a:miter lim="400000"/>
            </a:ln>
          </a:right>
          <a:top>
            <a:ln w="6350" cap="flat">
              <a:solidFill>
                <a:srgbClr val="516345"/>
              </a:solidFill>
              <a:prstDash val="solid"/>
              <a:miter lim="400000"/>
            </a:ln>
          </a:top>
          <a:bottom>
            <a:ln w="6350" cap="flat">
              <a:solidFill>
                <a:srgbClr val="516345"/>
              </a:solidFill>
              <a:prstDash val="solid"/>
              <a:miter lim="400000"/>
            </a:ln>
          </a:bottom>
          <a:insideH>
            <a:ln w="6350" cap="flat">
              <a:solidFill>
                <a:srgbClr val="516345"/>
              </a:solidFill>
              <a:prstDash val="solid"/>
              <a:miter lim="400000"/>
            </a:ln>
          </a:insideH>
          <a:insideV>
            <a:ln w="6350" cap="flat">
              <a:solidFill>
                <a:srgbClr val="516345"/>
              </a:solidFill>
              <a:prstDash val="solid"/>
              <a:miter lim="400000"/>
            </a:ln>
          </a:insideV>
        </a:tcBdr>
        <a:fill>
          <a:solidFill>
            <a:srgbClr val="B0C09A"/>
          </a:solidFill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rgbClr val="516345"/>
              </a:solidFill>
              <a:prstDash val="solid"/>
              <a:miter lim="400000"/>
            </a:ln>
          </a:left>
          <a:right>
            <a:ln w="6350" cap="flat">
              <a:solidFill>
                <a:srgbClr val="516345"/>
              </a:solidFill>
              <a:prstDash val="solid"/>
              <a:miter lim="400000"/>
            </a:ln>
          </a:right>
          <a:top>
            <a:ln w="6350" cap="flat">
              <a:solidFill>
                <a:srgbClr val="516345"/>
              </a:solidFill>
              <a:prstDash val="solid"/>
              <a:miter lim="400000"/>
            </a:ln>
          </a:top>
          <a:bottom>
            <a:ln w="6350" cap="flat">
              <a:solidFill>
                <a:srgbClr val="516345"/>
              </a:solidFill>
              <a:prstDash val="solid"/>
              <a:miter lim="400000"/>
            </a:ln>
          </a:bottom>
          <a:insideH>
            <a:ln w="6350" cap="flat">
              <a:solidFill>
                <a:srgbClr val="516345"/>
              </a:solidFill>
              <a:prstDash val="solid"/>
              <a:miter lim="400000"/>
            </a:ln>
          </a:insideH>
          <a:insideV>
            <a:ln w="6350" cap="flat">
              <a:solidFill>
                <a:srgbClr val="516345"/>
              </a:solidFill>
              <a:prstDash val="solid"/>
              <a:miter lim="400000"/>
            </a:ln>
          </a:insideV>
        </a:tcBdr>
        <a:fill>
          <a:solidFill>
            <a:srgbClr val="B0C09A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44444"/>
              </a:solidFill>
              <a:prstDash val="solid"/>
              <a:miter lim="400000"/>
            </a:ln>
          </a:top>
          <a:bottom>
            <a:ln w="12700" cap="flat">
              <a:solidFill>
                <a:srgbClr val="444444"/>
              </a:solidFill>
              <a:prstDash val="solid"/>
              <a:miter lim="400000"/>
            </a:ln>
          </a:bottom>
          <a:insideH>
            <a:ln w="12700" cap="flat">
              <a:solidFill>
                <a:srgbClr val="444444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AB0B5">
              <a:alpha val="10000"/>
            </a:srgb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5E7385"/>
              </a:solidFill>
              <a:prstDash val="solid"/>
              <a:miter lim="400000"/>
            </a:ln>
          </a:left>
          <a:right>
            <a:ln w="12700" cap="flat">
              <a:solidFill>
                <a:srgbClr val="44444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ADBD7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44444"/>
              </a:solidFill>
              <a:prstDash val="solid"/>
              <a:miter lim="400000"/>
            </a:ln>
          </a:top>
          <a:bottom>
            <a:ln w="12700" cap="flat">
              <a:solidFill>
                <a:srgbClr val="5E7385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AB0B5"/>
          </a:solidFill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E7385"/>
              </a:solidFill>
              <a:prstDash val="solid"/>
              <a:miter lim="400000"/>
            </a:ln>
          </a:top>
          <a:bottom>
            <a:ln w="12700" cap="flat">
              <a:solidFill>
                <a:srgbClr val="44444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AB0B5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949E9F"/>
              </a:solidFill>
              <a:prstDash val="solid"/>
              <a:miter lim="400000"/>
            </a:ln>
          </a:left>
          <a:right>
            <a:ln w="12700" cap="flat">
              <a:solidFill>
                <a:srgbClr val="949E9F"/>
              </a:solidFill>
              <a:prstDash val="solid"/>
              <a:miter lim="400000"/>
            </a:ln>
          </a:right>
          <a:top>
            <a:ln w="12700" cap="flat">
              <a:solidFill>
                <a:srgbClr val="949E9F"/>
              </a:solidFill>
              <a:prstDash val="solid"/>
              <a:miter lim="400000"/>
            </a:ln>
          </a:top>
          <a:bottom>
            <a:ln w="12700" cap="flat">
              <a:solidFill>
                <a:srgbClr val="949E9F"/>
              </a:solidFill>
              <a:prstDash val="solid"/>
              <a:miter lim="400000"/>
            </a:ln>
          </a:bottom>
          <a:insideH>
            <a:ln w="12700" cap="flat">
              <a:solidFill>
                <a:srgbClr val="949E9F"/>
              </a:solidFill>
              <a:prstDash val="solid"/>
              <a:miter lim="400000"/>
            </a:ln>
          </a:insideH>
          <a:insideV>
            <a:ln w="12700" cap="flat">
              <a:solidFill>
                <a:srgbClr val="949E9F"/>
              </a:solidFill>
              <a:prstDash val="solid"/>
              <a:miter lim="400000"/>
            </a:ln>
          </a:insideV>
        </a:tcBdr>
        <a:fill>
          <a:solidFill>
            <a:srgbClr val="E2E0D9"/>
          </a:solidFill>
        </a:fill>
      </a:tcStyle>
    </a:wholeTbl>
    <a:band2H>
      <a:tcTxStyle/>
      <a:tcStyle>
        <a:tcBdr/>
        <a:fill>
          <a:solidFill>
            <a:srgbClr val="EFECE5"/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7D705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52922"/>
              </a:solidFill>
              <a:prstDash val="solid"/>
              <a:miter lim="400000"/>
            </a:ln>
          </a:top>
          <a:bottom>
            <a:ln w="12700" cap="flat">
              <a:solidFill>
                <a:srgbClr val="352922"/>
              </a:solidFill>
              <a:prstDash val="solid"/>
              <a:miter lim="400000"/>
            </a:ln>
          </a:bottom>
          <a:insideH>
            <a:ln w="12700" cap="flat">
              <a:solidFill>
                <a:srgbClr val="352922"/>
              </a:solidFill>
              <a:prstDash val="solid"/>
              <a:miter lim="400000"/>
            </a:ln>
          </a:insideH>
          <a:insideV>
            <a:ln w="12700" cap="flat">
              <a:solidFill>
                <a:srgbClr val="352922"/>
              </a:solidFill>
              <a:prstDash val="solid"/>
              <a:miter lim="400000"/>
            </a:ln>
          </a:insideV>
        </a:tcBdr>
        <a:fill>
          <a:solidFill>
            <a:srgbClr val="4F4036"/>
          </a:solidFill>
        </a:fill>
      </a:tcStyle>
    </a:firstCol>
    <a:lastRow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6D5D4B"/>
              </a:solidFill>
              <a:prstDash val="solid"/>
              <a:miter lim="400000"/>
            </a:ln>
          </a:left>
          <a:right>
            <a:ln w="12700" cap="flat">
              <a:solidFill>
                <a:srgbClr val="6D5D4B"/>
              </a:solidFill>
              <a:prstDash val="solid"/>
              <a:miter lim="400000"/>
            </a:ln>
          </a:right>
          <a:top>
            <a:ln w="25400" cap="flat">
              <a:solidFill>
                <a:srgbClr val="352922"/>
              </a:solidFill>
              <a:prstDash val="solid"/>
              <a:miter lim="400000"/>
            </a:ln>
          </a:top>
          <a:bottom>
            <a:ln w="12700" cap="flat">
              <a:solidFill>
                <a:srgbClr val="7D7054"/>
              </a:solidFill>
              <a:prstDash val="solid"/>
              <a:miter lim="400000"/>
            </a:ln>
          </a:bottom>
          <a:insideH>
            <a:ln w="12700" cap="flat">
              <a:solidFill>
                <a:srgbClr val="6D5D4B"/>
              </a:solidFill>
              <a:prstDash val="solid"/>
              <a:miter lim="400000"/>
            </a:ln>
          </a:insideH>
          <a:insideV>
            <a:ln w="12700" cap="flat">
              <a:solidFill>
                <a:srgbClr val="6D5D4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352922"/>
              </a:solidFill>
              <a:prstDash val="solid"/>
              <a:miter lim="400000"/>
            </a:ln>
          </a:left>
          <a:right>
            <a:ln w="12700" cap="flat">
              <a:solidFill>
                <a:srgbClr val="352922"/>
              </a:solidFill>
              <a:prstDash val="solid"/>
              <a:miter lim="400000"/>
            </a:ln>
          </a:right>
          <a:top>
            <a:ln w="12700" cap="flat">
              <a:solidFill>
                <a:srgbClr val="7D7054"/>
              </a:solidFill>
              <a:prstDash val="solid"/>
              <a:miter lim="400000"/>
            </a:ln>
          </a:top>
          <a:bottom>
            <a:ln w="12700" cap="flat">
              <a:solidFill>
                <a:srgbClr val="352922"/>
              </a:solidFill>
              <a:prstDash val="solid"/>
              <a:miter lim="400000"/>
            </a:ln>
          </a:bottom>
          <a:insideH>
            <a:ln w="12700" cap="flat">
              <a:solidFill>
                <a:srgbClr val="352922"/>
              </a:solidFill>
              <a:prstDash val="solid"/>
              <a:miter lim="400000"/>
            </a:ln>
          </a:insideH>
          <a:insideV>
            <a:ln w="12700" cap="flat">
              <a:solidFill>
                <a:srgbClr val="352922"/>
              </a:solidFill>
              <a:prstDash val="solid"/>
              <a:miter lim="400000"/>
            </a:ln>
          </a:insideV>
        </a:tcBdr>
        <a:fill>
          <a:solidFill>
            <a:srgbClr val="4F403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12700" cap="flat">
              <a:solidFill>
                <a:srgbClr val="CCCD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3">
              <a:alpha val="38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939393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solidFill>
            <a:srgbClr val="A5A8A3"/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5A8A3"/>
              </a:solidFill>
              <a:prstDash val="solid"/>
              <a:miter lim="400000"/>
            </a:ln>
          </a:left>
          <a:right>
            <a:ln w="12700" cap="flat">
              <a:solidFill>
                <a:srgbClr val="A5A8A3"/>
              </a:solidFill>
              <a:prstDash val="solid"/>
              <a:miter lim="400000"/>
            </a:ln>
          </a:right>
          <a:top>
            <a:ln w="12700" cap="flat">
              <a:solidFill>
                <a:srgbClr val="939393"/>
              </a:solidFill>
              <a:prstDash val="solid"/>
              <a:miter lim="400000"/>
            </a:ln>
          </a:top>
          <a:bottom>
            <a:ln w="12700" cap="flat">
              <a:solidFill>
                <a:srgbClr val="93939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A5A8A3"/>
              </a:solidFill>
              <a:prstDash val="solid"/>
              <a:miter lim="400000"/>
            </a:ln>
          </a:insideV>
        </a:tcBdr>
        <a:fill>
          <a:solidFill>
            <a:srgbClr val="6D6D6D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5A8A3"/>
              </a:solidFill>
              <a:prstDash val="solid"/>
              <a:miter lim="400000"/>
            </a:ln>
          </a:left>
          <a:right>
            <a:ln w="12700" cap="flat">
              <a:solidFill>
                <a:srgbClr val="A5A8A3"/>
              </a:solidFill>
              <a:prstDash val="solid"/>
              <a:miter lim="400000"/>
            </a:ln>
          </a:right>
          <a:top>
            <a:ln w="12700" cap="flat">
              <a:solidFill>
                <a:srgbClr val="939393"/>
              </a:solidFill>
              <a:prstDash val="solid"/>
              <a:miter lim="400000"/>
            </a:ln>
          </a:top>
          <a:bottom>
            <a:ln w="12700" cap="flat">
              <a:solidFill>
                <a:srgbClr val="93939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A5A8A3"/>
              </a:solidFill>
              <a:prstDash val="solid"/>
              <a:miter lim="400000"/>
            </a:ln>
          </a:insideV>
        </a:tcBdr>
        <a:fill>
          <a:solidFill>
            <a:srgbClr val="6D6D6D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CCDCB">
              <a:alpha val="21000"/>
            </a:srgb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3939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939393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3939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1224" y="0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62923243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sub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079500" y="2438400"/>
            <a:ext cx="11176000" cy="2921000"/>
          </a:xfrm>
          <a:prstGeom prst="rect">
            <a:avLst/>
          </a:prstGeom>
        </p:spPr>
        <p:txBody>
          <a:bodyPr anchor="b"/>
          <a:lstStyle>
            <a:lvl1pPr>
              <a:defRPr cap="all" spc="232">
                <a:solidFill>
                  <a:srgbClr val="EBEBEB"/>
                </a:solidFill>
                <a:effectLst>
                  <a:outerShdw blurRad="25400" dist="25400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  <a:effectLst/>
              </a:defRPr>
            </a:pPr>
            <a:r>
              <a:rPr sz="5800" cap="all" spc="232">
                <a:solidFill>
                  <a:srgbClr val="EBEBEB"/>
                </a:solidFill>
                <a:effectLst>
                  <a:outerShdw blurRad="25400" dist="25400" dir="16200000" rotWithShape="0">
                    <a:srgbClr val="000000">
                      <a:alpha val="50000"/>
                    </a:srgbClr>
                  </a:outerShdw>
                </a:effectLst>
              </a:rPr>
              <a:t>Texto del título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079500" y="5346700"/>
            <a:ext cx="11176000" cy="1397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600"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600"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600"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600"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5pPr>
          </a:lstStyle>
          <a:p>
            <a:pPr lvl="0">
              <a:defRPr sz="1800" spc="0">
                <a:solidFill>
                  <a:srgbClr val="000000"/>
                </a:solidFill>
                <a:effectLst/>
              </a:defRPr>
            </a:pPr>
            <a:r>
              <a:rPr sz="3600"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</a:rPr>
              <a:t>Nivel de texto 1</a:t>
            </a:r>
          </a:p>
          <a:p>
            <a:pPr lvl="1">
              <a:defRPr sz="1800" spc="0">
                <a:solidFill>
                  <a:srgbClr val="000000"/>
                </a:solidFill>
                <a:effectLst/>
              </a:defRPr>
            </a:pPr>
            <a:r>
              <a:rPr sz="3600"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</a:rPr>
              <a:t>Nivel de texto 2</a:t>
            </a:r>
          </a:p>
          <a:p>
            <a:pPr lvl="2">
              <a:defRPr sz="1800" spc="0">
                <a:solidFill>
                  <a:srgbClr val="000000"/>
                </a:solidFill>
                <a:effectLst/>
              </a:defRPr>
            </a:pPr>
            <a:r>
              <a:rPr sz="3600"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</a:rPr>
              <a:t>Nivel de texto 3</a:t>
            </a:r>
          </a:p>
          <a:p>
            <a:pPr lvl="3">
              <a:defRPr sz="1800" spc="0">
                <a:solidFill>
                  <a:srgbClr val="000000"/>
                </a:solidFill>
                <a:effectLst/>
              </a:defRPr>
            </a:pPr>
            <a:r>
              <a:rPr sz="3600"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</a:rPr>
              <a:t>Nivel de texto 4</a:t>
            </a:r>
          </a:p>
          <a:p>
            <a:pPr lvl="4">
              <a:defRPr sz="1800" spc="0">
                <a:solidFill>
                  <a:srgbClr val="000000"/>
                </a:solidFill>
                <a:effectLst/>
              </a:defRPr>
            </a:pPr>
            <a:r>
              <a:rPr sz="3600"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</a:rPr>
              <a:t>Nivel de texto 5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2)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3)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079500" y="6515100"/>
            <a:ext cx="11176000" cy="1625600"/>
          </a:xfrm>
          <a:prstGeom prst="rect">
            <a:avLst/>
          </a:prstGeom>
        </p:spPr>
        <p:txBody>
          <a:bodyPr anchor="b"/>
          <a:lstStyle>
            <a:lvl1pPr>
              <a:defRPr cap="all" spc="232">
                <a:solidFill>
                  <a:srgbClr val="EBEBEB"/>
                </a:solidFill>
                <a:effectLst>
                  <a:outerShdw blurRad="25400" dist="25400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  <a:effectLst/>
              </a:defRPr>
            </a:pPr>
            <a:r>
              <a:rPr sz="5800" cap="all" spc="232">
                <a:solidFill>
                  <a:srgbClr val="EBEBEB"/>
                </a:solidFill>
                <a:effectLst>
                  <a:outerShdw blurRad="25400" dist="25400" dir="16200000" rotWithShape="0">
                    <a:srgbClr val="000000">
                      <a:alpha val="50000"/>
                    </a:srgbClr>
                  </a:outerShdw>
                </a:effectLst>
              </a:rPr>
              <a:t>Texto del título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079500" y="8166100"/>
            <a:ext cx="11176000" cy="1308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600"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600"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600"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600"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5pPr>
          </a:lstStyle>
          <a:p>
            <a:pPr lvl="0">
              <a:defRPr sz="1800" spc="0">
                <a:solidFill>
                  <a:srgbClr val="000000"/>
                </a:solidFill>
                <a:effectLst/>
              </a:defRPr>
            </a:pPr>
            <a:r>
              <a:rPr sz="3600"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</a:rPr>
              <a:t>Nivel de texto 1</a:t>
            </a:r>
          </a:p>
          <a:p>
            <a:pPr lvl="1">
              <a:defRPr sz="1800" spc="0">
                <a:solidFill>
                  <a:srgbClr val="000000"/>
                </a:solidFill>
                <a:effectLst/>
              </a:defRPr>
            </a:pPr>
            <a:r>
              <a:rPr sz="3600"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</a:rPr>
              <a:t>Nivel de texto 2</a:t>
            </a:r>
          </a:p>
          <a:p>
            <a:pPr lvl="2">
              <a:defRPr sz="1800" spc="0">
                <a:solidFill>
                  <a:srgbClr val="000000"/>
                </a:solidFill>
                <a:effectLst/>
              </a:defRPr>
            </a:pPr>
            <a:r>
              <a:rPr sz="3600"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</a:rPr>
              <a:t>Nivel de texto 3</a:t>
            </a:r>
          </a:p>
          <a:p>
            <a:pPr lvl="3">
              <a:defRPr sz="1800" spc="0">
                <a:solidFill>
                  <a:srgbClr val="000000"/>
                </a:solidFill>
                <a:effectLst/>
              </a:defRPr>
            </a:pPr>
            <a:r>
              <a:rPr sz="3600"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</a:rPr>
              <a:t>Nivel de texto 4</a:t>
            </a:r>
          </a:p>
          <a:p>
            <a:pPr lvl="4">
              <a:defRPr sz="1800" spc="0">
                <a:solidFill>
                  <a:srgbClr val="000000"/>
                </a:solidFill>
                <a:effectLst/>
              </a:defRPr>
            </a:pPr>
            <a:r>
              <a:rPr sz="3600"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</a:rPr>
              <a:t>Nivel de texto 5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079500" y="3416300"/>
            <a:ext cx="11176000" cy="2921000"/>
          </a:xfrm>
          <a:prstGeom prst="rect">
            <a:avLst/>
          </a:prstGeom>
        </p:spPr>
        <p:txBody>
          <a:bodyPr/>
          <a:lstStyle>
            <a:lvl1pPr>
              <a:defRPr cap="all" spc="232">
                <a:solidFill>
                  <a:srgbClr val="EBEBEB"/>
                </a:solidFill>
                <a:effectLst>
                  <a:outerShdw blurRad="25400" dist="25400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  <a:effectLst/>
              </a:defRPr>
            </a:pPr>
            <a:r>
              <a:rPr sz="5800" cap="all" spc="232">
                <a:solidFill>
                  <a:srgbClr val="EBEBEB"/>
                </a:solidFill>
                <a:effectLst>
                  <a:outerShdw blurRad="25400" dist="25400" dir="16200000" rotWithShape="0">
                    <a:srgbClr val="000000">
                      <a:alpha val="50000"/>
                    </a:srgbClr>
                  </a:outerShdw>
                </a:effectLst>
              </a:rPr>
              <a:t>Texto del título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14400" y="1193800"/>
            <a:ext cx="5270500" cy="39116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800">
                <a:solidFill>
                  <a:srgbClr val="817463"/>
                </a:solidFill>
              </a:rPr>
              <a:t>Texto del título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14400" y="5219700"/>
            <a:ext cx="5270500" cy="3378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228600" algn="ctr">
              <a:spcBef>
                <a:spcPts val="0"/>
              </a:spcBef>
              <a:buSzTx/>
              <a:buNone/>
              <a:defRPr sz="3600"/>
            </a:lvl2pPr>
            <a:lvl3pPr marL="0" indent="457200" algn="ctr">
              <a:spcBef>
                <a:spcPts val="0"/>
              </a:spcBef>
              <a:buSzTx/>
              <a:buNone/>
              <a:defRPr sz="3600"/>
            </a:lvl3pPr>
            <a:lvl4pPr marL="0" indent="685800" algn="ctr">
              <a:spcBef>
                <a:spcPts val="0"/>
              </a:spcBef>
              <a:buSzTx/>
              <a:buNone/>
              <a:defRPr sz="3600"/>
            </a:lvl4pPr>
            <a:lvl5pPr marL="0" indent="914400" algn="ctr">
              <a:spcBef>
                <a:spcPts val="0"/>
              </a:spcBef>
              <a:buSzTx/>
              <a:buNone/>
              <a:defRPr sz="36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2675A"/>
                </a:solid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2675A"/>
                </a:solid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2675A"/>
                </a:solid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2675A"/>
                </a:solid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2675A"/>
                </a:solidFill>
              </a:rPr>
              <a:t>Nivel de texto 5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800">
                <a:solidFill>
                  <a:srgbClr val="817463"/>
                </a:solidFill>
              </a:rPr>
              <a:t>Texto del título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800">
                <a:solidFill>
                  <a:srgbClr val="817463"/>
                </a:solidFill>
              </a:rPr>
              <a:t>Texto del título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72675A"/>
                </a:solid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72675A"/>
                </a:solid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72675A"/>
                </a:solid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72675A"/>
                </a:solid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72675A"/>
                </a:solidFill>
              </a:rPr>
              <a:t>Nivel de texto 5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800">
                <a:solidFill>
                  <a:srgbClr val="817463"/>
                </a:solidFill>
              </a:rPr>
              <a:t>Texto del título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14400" y="2705100"/>
            <a:ext cx="5118100" cy="6019800"/>
          </a:xfrm>
          <a:prstGeom prst="rect">
            <a:avLst/>
          </a:prstGeom>
        </p:spPr>
        <p:txBody>
          <a:bodyPr/>
          <a:lstStyle>
            <a:lvl1pPr marL="342900" indent="-342900">
              <a:defRPr sz="3400"/>
            </a:lvl1pPr>
            <a:lvl2pPr marL="685800" indent="-342900">
              <a:defRPr sz="3400"/>
            </a:lvl2pPr>
            <a:lvl3pPr marL="1028700" indent="-342900">
              <a:defRPr sz="3400"/>
            </a:lvl3pPr>
            <a:lvl4pPr marL="1371600" indent="-342900">
              <a:defRPr sz="3400"/>
            </a:lvl4pPr>
            <a:lvl5pPr marL="1714500" indent="-342900">
              <a:defRPr sz="3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2675A"/>
                </a:solid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2675A"/>
                </a:solid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2675A"/>
                </a:solid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2675A"/>
                </a:solid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2675A"/>
                </a:solidFill>
              </a:rPr>
              <a:t>Nivel de texto 5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14400" y="685800"/>
            <a:ext cx="11176000" cy="8382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72675A"/>
                </a:solid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72675A"/>
                </a:solid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72675A"/>
                </a:solid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72675A"/>
                </a:solid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72675A"/>
                </a:solidFill>
              </a:rPr>
              <a:t>Nivel de texto 5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pie de foto)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1016000" y="7200900"/>
            <a:ext cx="5207000" cy="6604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24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  <a:lvl2pPr marL="0" indent="228600">
              <a:spcBef>
                <a:spcPts val="0"/>
              </a:spcBef>
              <a:buSzTx/>
              <a:buNone/>
              <a:defRPr sz="24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2pPr>
            <a:lvl3pPr marL="0" indent="457200">
              <a:spcBef>
                <a:spcPts val="0"/>
              </a:spcBef>
              <a:buSzTx/>
              <a:buNone/>
              <a:defRPr sz="24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3pPr>
            <a:lvl4pPr marL="0" indent="685800">
              <a:spcBef>
                <a:spcPts val="0"/>
              </a:spcBef>
              <a:buSzTx/>
              <a:buNone/>
              <a:defRPr sz="24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4pPr>
            <a:lvl5pPr marL="0" indent="914400">
              <a:spcBef>
                <a:spcPts val="0"/>
              </a:spcBef>
              <a:buSzTx/>
              <a:buNone/>
              <a:defRPr sz="24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15151"/>
                </a:solid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15151"/>
                </a:solid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15151"/>
                </a:solid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15151"/>
                </a:solid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15151"/>
                </a:solidFill>
              </a:rPr>
              <a:t>Nivel de texto 5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14400" y="317500"/>
            <a:ext cx="11176000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800">
                <a:solidFill>
                  <a:srgbClr val="817463"/>
                </a:solidFill>
              </a:rPr>
              <a:t>Texto del título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14400" y="2717800"/>
            <a:ext cx="11176000" cy="635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72675A"/>
                </a:solid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72675A"/>
                </a:solid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72675A"/>
                </a:solid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72675A"/>
                </a:solid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72675A"/>
                </a:solidFill>
              </a:rPr>
              <a:t>Nivel de texto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algn="ctr" defTabSz="584200">
        <a:defRPr sz="5800">
          <a:solidFill>
            <a:srgbClr val="817463"/>
          </a:solidFill>
          <a:latin typeface="+mj-lt"/>
          <a:ea typeface="+mj-ea"/>
          <a:cs typeface="+mj-cs"/>
          <a:sym typeface="Baskerville"/>
        </a:defRPr>
      </a:lvl1pPr>
      <a:lvl2pPr indent="228600" algn="ctr" defTabSz="584200">
        <a:defRPr sz="5800">
          <a:solidFill>
            <a:srgbClr val="817463"/>
          </a:solidFill>
          <a:latin typeface="+mj-lt"/>
          <a:ea typeface="+mj-ea"/>
          <a:cs typeface="+mj-cs"/>
          <a:sym typeface="Baskerville"/>
        </a:defRPr>
      </a:lvl2pPr>
      <a:lvl3pPr indent="457200" algn="ctr" defTabSz="584200">
        <a:defRPr sz="5800">
          <a:solidFill>
            <a:srgbClr val="817463"/>
          </a:solidFill>
          <a:latin typeface="+mj-lt"/>
          <a:ea typeface="+mj-ea"/>
          <a:cs typeface="+mj-cs"/>
          <a:sym typeface="Baskerville"/>
        </a:defRPr>
      </a:lvl3pPr>
      <a:lvl4pPr indent="685800" algn="ctr" defTabSz="584200">
        <a:defRPr sz="5800">
          <a:solidFill>
            <a:srgbClr val="817463"/>
          </a:solidFill>
          <a:latin typeface="+mj-lt"/>
          <a:ea typeface="+mj-ea"/>
          <a:cs typeface="+mj-cs"/>
          <a:sym typeface="Baskerville"/>
        </a:defRPr>
      </a:lvl4pPr>
      <a:lvl5pPr indent="914400" algn="ctr" defTabSz="584200">
        <a:defRPr sz="5800">
          <a:solidFill>
            <a:srgbClr val="817463"/>
          </a:solidFill>
          <a:latin typeface="+mj-lt"/>
          <a:ea typeface="+mj-ea"/>
          <a:cs typeface="+mj-cs"/>
          <a:sym typeface="Baskerville"/>
        </a:defRPr>
      </a:lvl5pPr>
      <a:lvl6pPr indent="1143000" algn="ctr" defTabSz="584200">
        <a:defRPr sz="5800">
          <a:solidFill>
            <a:srgbClr val="817463"/>
          </a:solidFill>
          <a:latin typeface="+mj-lt"/>
          <a:ea typeface="+mj-ea"/>
          <a:cs typeface="+mj-cs"/>
          <a:sym typeface="Baskerville"/>
        </a:defRPr>
      </a:lvl6pPr>
      <a:lvl7pPr indent="1371600" algn="ctr" defTabSz="584200">
        <a:defRPr sz="5800">
          <a:solidFill>
            <a:srgbClr val="817463"/>
          </a:solidFill>
          <a:latin typeface="+mj-lt"/>
          <a:ea typeface="+mj-ea"/>
          <a:cs typeface="+mj-cs"/>
          <a:sym typeface="Baskerville"/>
        </a:defRPr>
      </a:lvl7pPr>
      <a:lvl8pPr indent="1600200" algn="ctr" defTabSz="584200">
        <a:defRPr sz="5800">
          <a:solidFill>
            <a:srgbClr val="817463"/>
          </a:solidFill>
          <a:latin typeface="+mj-lt"/>
          <a:ea typeface="+mj-ea"/>
          <a:cs typeface="+mj-cs"/>
          <a:sym typeface="Baskerville"/>
        </a:defRPr>
      </a:lvl8pPr>
      <a:lvl9pPr indent="1828800" algn="ctr" defTabSz="584200">
        <a:defRPr sz="5800">
          <a:solidFill>
            <a:srgbClr val="817463"/>
          </a:solidFill>
          <a:latin typeface="+mj-lt"/>
          <a:ea typeface="+mj-ea"/>
          <a:cs typeface="+mj-cs"/>
          <a:sym typeface="Baskerville"/>
        </a:defRPr>
      </a:lvl9pPr>
    </p:titleStyle>
    <p:bodyStyle>
      <a:lvl1pPr marL="419100" indent="-419100" defTabSz="584200">
        <a:spcBef>
          <a:spcPts val="3800"/>
        </a:spcBef>
        <a:buSzPct val="100000"/>
        <a:buChar char="•"/>
        <a:defRPr sz="4000">
          <a:solidFill>
            <a:srgbClr val="72675A"/>
          </a:solidFill>
          <a:latin typeface="+mj-lt"/>
          <a:ea typeface="+mj-ea"/>
          <a:cs typeface="+mj-cs"/>
          <a:sym typeface="Baskerville"/>
        </a:defRPr>
      </a:lvl1pPr>
      <a:lvl2pPr marL="838200" indent="-419100" defTabSz="584200">
        <a:spcBef>
          <a:spcPts val="3800"/>
        </a:spcBef>
        <a:buSzPct val="100000"/>
        <a:buChar char="•"/>
        <a:defRPr sz="4000">
          <a:solidFill>
            <a:srgbClr val="72675A"/>
          </a:solidFill>
          <a:latin typeface="+mj-lt"/>
          <a:ea typeface="+mj-ea"/>
          <a:cs typeface="+mj-cs"/>
          <a:sym typeface="Baskerville"/>
        </a:defRPr>
      </a:lvl2pPr>
      <a:lvl3pPr marL="1257300" indent="-419100" defTabSz="584200">
        <a:spcBef>
          <a:spcPts val="3800"/>
        </a:spcBef>
        <a:buSzPct val="100000"/>
        <a:buChar char="•"/>
        <a:defRPr sz="4000">
          <a:solidFill>
            <a:srgbClr val="72675A"/>
          </a:solidFill>
          <a:latin typeface="+mj-lt"/>
          <a:ea typeface="+mj-ea"/>
          <a:cs typeface="+mj-cs"/>
          <a:sym typeface="Baskerville"/>
        </a:defRPr>
      </a:lvl3pPr>
      <a:lvl4pPr marL="1676400" indent="-419100" defTabSz="584200">
        <a:spcBef>
          <a:spcPts val="3800"/>
        </a:spcBef>
        <a:buSzPct val="100000"/>
        <a:buChar char="•"/>
        <a:defRPr sz="4000">
          <a:solidFill>
            <a:srgbClr val="72675A"/>
          </a:solidFill>
          <a:latin typeface="+mj-lt"/>
          <a:ea typeface="+mj-ea"/>
          <a:cs typeface="+mj-cs"/>
          <a:sym typeface="Baskerville"/>
        </a:defRPr>
      </a:lvl4pPr>
      <a:lvl5pPr marL="2095500" indent="-419100" defTabSz="584200">
        <a:spcBef>
          <a:spcPts val="3800"/>
        </a:spcBef>
        <a:buSzPct val="100000"/>
        <a:buChar char="•"/>
        <a:defRPr sz="4000">
          <a:solidFill>
            <a:srgbClr val="72675A"/>
          </a:solidFill>
          <a:latin typeface="+mj-lt"/>
          <a:ea typeface="+mj-ea"/>
          <a:cs typeface="+mj-cs"/>
          <a:sym typeface="Baskerville"/>
        </a:defRPr>
      </a:lvl5pPr>
      <a:lvl6pPr marL="2514600" indent="-419100" defTabSz="584200">
        <a:spcBef>
          <a:spcPts val="3800"/>
        </a:spcBef>
        <a:buSzPct val="100000"/>
        <a:buChar char="•"/>
        <a:defRPr sz="4000">
          <a:solidFill>
            <a:srgbClr val="72675A"/>
          </a:solidFill>
          <a:latin typeface="+mj-lt"/>
          <a:ea typeface="+mj-ea"/>
          <a:cs typeface="+mj-cs"/>
          <a:sym typeface="Baskerville"/>
        </a:defRPr>
      </a:lvl6pPr>
      <a:lvl7pPr marL="2933700" indent="-419100" defTabSz="584200">
        <a:spcBef>
          <a:spcPts val="3800"/>
        </a:spcBef>
        <a:buSzPct val="100000"/>
        <a:buChar char="•"/>
        <a:defRPr sz="4000">
          <a:solidFill>
            <a:srgbClr val="72675A"/>
          </a:solidFill>
          <a:latin typeface="+mj-lt"/>
          <a:ea typeface="+mj-ea"/>
          <a:cs typeface="+mj-cs"/>
          <a:sym typeface="Baskerville"/>
        </a:defRPr>
      </a:lvl7pPr>
      <a:lvl8pPr marL="3352800" indent="-419100" defTabSz="584200">
        <a:spcBef>
          <a:spcPts val="3800"/>
        </a:spcBef>
        <a:buSzPct val="100000"/>
        <a:buChar char="•"/>
        <a:defRPr sz="4000">
          <a:solidFill>
            <a:srgbClr val="72675A"/>
          </a:solidFill>
          <a:latin typeface="+mj-lt"/>
          <a:ea typeface="+mj-ea"/>
          <a:cs typeface="+mj-cs"/>
          <a:sym typeface="Baskerville"/>
        </a:defRPr>
      </a:lvl8pPr>
      <a:lvl9pPr marL="3771900" indent="-419100" defTabSz="584200">
        <a:spcBef>
          <a:spcPts val="3800"/>
        </a:spcBef>
        <a:buSzPct val="100000"/>
        <a:buChar char="•"/>
        <a:defRPr sz="4000">
          <a:solidFill>
            <a:srgbClr val="72675A"/>
          </a:solidFill>
          <a:latin typeface="+mj-lt"/>
          <a:ea typeface="+mj-ea"/>
          <a:cs typeface="+mj-cs"/>
          <a:sym typeface="Baskerville"/>
        </a:defRPr>
      </a:lvl9pPr>
    </p:bodyStyle>
    <p:otherStyle>
      <a:lvl1pPr algn="ctr" defTabSz="584200">
        <a:defRPr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latin typeface="+mn-lt"/>
          <a:ea typeface="+mn-ea"/>
          <a:cs typeface="+mn-cs"/>
          <a:sym typeface="Baskerville"/>
        </a:defRPr>
      </a:lvl1pPr>
      <a:lvl2pPr indent="228600" algn="ctr" defTabSz="584200">
        <a:defRPr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latin typeface="+mn-lt"/>
          <a:ea typeface="+mn-ea"/>
          <a:cs typeface="+mn-cs"/>
          <a:sym typeface="Baskerville"/>
        </a:defRPr>
      </a:lvl2pPr>
      <a:lvl3pPr indent="457200" algn="ctr" defTabSz="584200">
        <a:defRPr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latin typeface="+mn-lt"/>
          <a:ea typeface="+mn-ea"/>
          <a:cs typeface="+mn-cs"/>
          <a:sym typeface="Baskerville"/>
        </a:defRPr>
      </a:lvl3pPr>
      <a:lvl4pPr indent="685800" algn="ctr" defTabSz="584200">
        <a:defRPr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latin typeface="+mn-lt"/>
          <a:ea typeface="+mn-ea"/>
          <a:cs typeface="+mn-cs"/>
          <a:sym typeface="Baskerville"/>
        </a:defRPr>
      </a:lvl4pPr>
      <a:lvl5pPr indent="914400" algn="ctr" defTabSz="584200">
        <a:defRPr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latin typeface="+mn-lt"/>
          <a:ea typeface="+mn-ea"/>
          <a:cs typeface="+mn-cs"/>
          <a:sym typeface="Baskerville"/>
        </a:defRPr>
      </a:lvl5pPr>
      <a:lvl6pPr indent="1143000" algn="ctr" defTabSz="584200">
        <a:defRPr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latin typeface="+mn-lt"/>
          <a:ea typeface="+mn-ea"/>
          <a:cs typeface="+mn-cs"/>
          <a:sym typeface="Baskerville"/>
        </a:defRPr>
      </a:lvl6pPr>
      <a:lvl7pPr indent="1371600" algn="ctr" defTabSz="584200">
        <a:defRPr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latin typeface="+mn-lt"/>
          <a:ea typeface="+mn-ea"/>
          <a:cs typeface="+mn-cs"/>
          <a:sym typeface="Baskerville"/>
        </a:defRPr>
      </a:lvl7pPr>
      <a:lvl8pPr indent="1600200" algn="ctr" defTabSz="584200">
        <a:defRPr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latin typeface="+mn-lt"/>
          <a:ea typeface="+mn-ea"/>
          <a:cs typeface="+mn-cs"/>
          <a:sym typeface="Baskerville"/>
        </a:defRPr>
      </a:lvl8pPr>
      <a:lvl9pPr indent="1828800" algn="ctr" defTabSz="584200">
        <a:defRPr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latin typeface="+mn-lt"/>
          <a:ea typeface="+mn-ea"/>
          <a:cs typeface="+mn-cs"/>
          <a:sym typeface="Baskervill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1079499" y="2245848"/>
            <a:ext cx="11176001" cy="2921001"/>
          </a:xfrm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  <a:effectLst/>
              </a:defRPr>
            </a:pPr>
            <a:r>
              <a:rPr sz="5800" cap="all" spc="232">
                <a:solidFill>
                  <a:srgbClr val="EBEBEB"/>
                </a:solidFill>
                <a:effectLst>
                  <a:outerShdw blurRad="25400" dist="25400" dir="16200000" rotWithShape="0">
                    <a:srgbClr val="000000">
                      <a:alpha val="50000"/>
                    </a:srgbClr>
                  </a:outerShdw>
                </a:effectLst>
              </a:rPr>
              <a:t>Magic pumpKIN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403097">
              <a:defRPr sz="1800" spc="0">
                <a:solidFill>
                  <a:srgbClr val="000000"/>
                </a:solidFill>
                <a:effectLst/>
              </a:defRPr>
            </a:pPr>
            <a:r>
              <a:rPr sz="4002" spc="160">
                <a:solidFill>
                  <a:srgbClr val="FFFFFF"/>
                </a:solidFill>
                <a:effectLst>
                  <a:outerShdw blurRad="17526" dist="18855" dir="16200000" rotWithShape="0">
                    <a:srgbClr val="000000">
                      <a:alpha val="50000"/>
                    </a:srgbClr>
                  </a:outerShdw>
                </a:effectLst>
              </a:rPr>
              <a:t>P3</a:t>
            </a:r>
          </a:p>
          <a:p>
            <a:pPr lvl="0" defTabSz="403097">
              <a:defRPr sz="1800" spc="0">
                <a:solidFill>
                  <a:srgbClr val="000000"/>
                </a:solidFill>
                <a:effectLst/>
              </a:defRPr>
            </a:pPr>
            <a:r>
              <a:rPr sz="2484" spc="99">
                <a:solidFill>
                  <a:srgbClr val="FFFFFF"/>
                </a:solidFill>
                <a:effectLst>
                  <a:outerShdw blurRad="17526" dist="18855" dir="16200000" rotWithShape="0">
                    <a:srgbClr val="000000">
                      <a:alpha val="50000"/>
                    </a:srgbClr>
                  </a:outerShdw>
                </a:effectLst>
              </a:rPr>
              <a:t>"CEIP SAN JOSÉ DE CALASANZ “</a:t>
            </a:r>
          </a:p>
          <a:p>
            <a:pPr lvl="0" defTabSz="403097">
              <a:defRPr sz="1800" spc="0">
                <a:solidFill>
                  <a:srgbClr val="000000"/>
                </a:solidFill>
                <a:effectLst/>
              </a:defRPr>
            </a:pPr>
            <a:r>
              <a:rPr sz="2484" spc="99">
                <a:solidFill>
                  <a:srgbClr val="FFFFFF"/>
                </a:solidFill>
                <a:effectLst>
                  <a:outerShdw blurRad="17526" dist="18855" dir="16200000" rotWithShape="0">
                    <a:srgbClr val="000000">
                      <a:alpha val="50000"/>
                    </a:srgbClr>
                  </a:outerShdw>
                </a:effectLst>
              </a:rPr>
              <a:t>SPAIN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800">
                <a:solidFill>
                  <a:srgbClr val="817463"/>
                </a:solidFill>
              </a:rPr>
              <a:t>MAGIC PUMPKIN 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xfrm>
            <a:off x="774700" y="2413000"/>
            <a:ext cx="11176000" cy="6350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72675A"/>
                </a:solidFill>
              </a:rPr>
              <a:t>Our instructive text is based on how can my pupils get Orange from red and yellow crayons.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72675A"/>
                </a:solidFill>
              </a:rPr>
              <a:t>For that, they need different materials, such as liquid crayons, some sheet of papers with a pumpkin on it and brushes, although they need to go step by step and pay too much  attention.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72675A"/>
                </a:solidFill>
              </a:rPr>
              <a:t>With this PowerPoint we would like to show our project, and how pupils with three years old can work  individual and in big groups on their own.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3"/>
          <p:cNvGrpSpPr/>
          <p:nvPr/>
        </p:nvGrpSpPr>
        <p:grpSpPr>
          <a:xfrm>
            <a:off x="6604000" y="1054100"/>
            <a:ext cx="5537201" cy="7665720"/>
            <a:chOff x="-139700" y="-139700"/>
            <a:chExt cx="5537200" cy="7665719"/>
          </a:xfrm>
        </p:grpSpPr>
        <p:pic>
          <p:nvPicPr>
            <p:cNvPr id="42" name="5316CAD7-4724-4EDC-853F-5DD4CE8C0DB6-L0-001.jpeg"/>
            <p:cNvPicPr/>
            <p:nvPr/>
          </p:nvPicPr>
          <p:blipFill>
            <a:blip r:embed="rId2">
              <a:extLst/>
            </a:blip>
            <a:srcRect l="2380" r="2380"/>
            <a:stretch>
              <a:fillRect/>
            </a:stretch>
          </p:blipFill>
          <p:spPr>
            <a:xfrm>
              <a:off x="0" y="0"/>
              <a:ext cx="5257800" cy="736092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1" name="40 Imagen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39700" y="-139700"/>
              <a:ext cx="5537200" cy="7665720"/>
            </a:xfrm>
            <a:prstGeom prst="rect">
              <a:avLst/>
            </a:prstGeom>
            <a:effectLst/>
          </p:spPr>
        </p:pic>
      </p:grpSp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1682750" y="2159000"/>
            <a:ext cx="5270500" cy="3911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5800"/>
              <a:t>First of all... What do we need?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8"/>
          <p:cNvGrpSpPr/>
          <p:nvPr/>
        </p:nvGrpSpPr>
        <p:grpSpPr>
          <a:xfrm rot="10799999">
            <a:off x="8034031" y="5692852"/>
            <a:ext cx="4444805" cy="3041493"/>
            <a:chOff x="-139700" y="-139699"/>
            <a:chExt cx="4444803" cy="3041492"/>
          </a:xfrm>
        </p:grpSpPr>
        <p:pic>
          <p:nvPicPr>
            <p:cNvPr id="47" name="264A2CA6-9F79-44F3-8C7E-34CC890C25D7-L0-001.jpe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165600" cy="273685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6" name="45 Imagen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39701" y="-139701"/>
              <a:ext cx="4444805" cy="3041494"/>
            </a:xfrm>
            <a:prstGeom prst="rect">
              <a:avLst/>
            </a:prstGeom>
            <a:effectLst/>
          </p:spPr>
        </p:pic>
      </p:grpSp>
      <p:grpSp>
        <p:nvGrpSpPr>
          <p:cNvPr id="51" name="Group 51"/>
          <p:cNvGrpSpPr/>
          <p:nvPr/>
        </p:nvGrpSpPr>
        <p:grpSpPr>
          <a:xfrm rot="10799999">
            <a:off x="8034034" y="1499216"/>
            <a:ext cx="4444801" cy="3021368"/>
            <a:chOff x="-139700" y="-139700"/>
            <a:chExt cx="4444799" cy="3021366"/>
          </a:xfrm>
        </p:grpSpPr>
        <p:pic>
          <p:nvPicPr>
            <p:cNvPr id="50" name="F9922C35-1294-4DF7-84D8-C6B3D7A9993F-L0-001.jpeg"/>
            <p:cNvPicPr/>
            <p:nvPr/>
          </p:nvPicPr>
          <p:blipFill>
            <a:blip r:embed="rId4">
              <a:extLst/>
            </a:blip>
            <a:srcRect t="25543" b="25543"/>
            <a:stretch>
              <a:fillRect/>
            </a:stretch>
          </p:blipFill>
          <p:spPr>
            <a:xfrm>
              <a:off x="0" y="-1"/>
              <a:ext cx="4165399" cy="271656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9" name="48 Imagen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39700" y="-139700"/>
              <a:ext cx="4444800" cy="3021367"/>
            </a:xfrm>
            <a:prstGeom prst="rect">
              <a:avLst/>
            </a:prstGeom>
            <a:effectLst/>
          </p:spPr>
        </p:pic>
      </p:grpSp>
      <p:grpSp>
        <p:nvGrpSpPr>
          <p:cNvPr id="54" name="Group 54"/>
          <p:cNvGrpSpPr/>
          <p:nvPr/>
        </p:nvGrpSpPr>
        <p:grpSpPr>
          <a:xfrm>
            <a:off x="2090057" y="5723299"/>
            <a:ext cx="3109686" cy="4267201"/>
            <a:chOff x="-139699" y="-139699"/>
            <a:chExt cx="3109685" cy="4267200"/>
          </a:xfrm>
        </p:grpSpPr>
        <p:pic>
          <p:nvPicPr>
            <p:cNvPr id="53" name="BA774058-E515-4E1D-AE2D-01AACB33B5B5-L0-001.jpeg"/>
            <p:cNvPicPr/>
            <p:nvPr/>
          </p:nvPicPr>
          <p:blipFill>
            <a:blip r:embed="rId6">
              <a:extLst/>
            </a:blip>
            <a:srcRect l="2380" r="2380"/>
            <a:stretch>
              <a:fillRect/>
            </a:stretch>
          </p:blipFill>
          <p:spPr>
            <a:xfrm>
              <a:off x="0" y="0"/>
              <a:ext cx="2830286" cy="39624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2" name="51 Imagen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39701" y="-139700"/>
              <a:ext cx="3109687" cy="4267201"/>
            </a:xfrm>
            <a:prstGeom prst="rect">
              <a:avLst/>
            </a:prstGeom>
            <a:effectLst/>
          </p:spPr>
        </p:pic>
      </p:grpSp>
      <p:sp>
        <p:nvSpPr>
          <p:cNvPr id="55" name="Shape 55"/>
          <p:cNvSpPr/>
          <p:nvPr/>
        </p:nvSpPr>
        <p:spPr>
          <a:xfrm>
            <a:off x="601661" y="1517650"/>
            <a:ext cx="7040168" cy="374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2675A"/>
                </a:solidFill>
              </a:rPr>
              <a:t>Once we have in mind all what we need it's time to start.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2675A"/>
                </a:solidFill>
              </a:rPr>
              <a:t>We need red and yellow crayons. Later with some help we will put some red and yellow on the pumpkin. Now is time to mix the colours with a brush or with your finger to get 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3" animBg="1" advAuto="0"/>
      <p:bldP spid="51" grpId="2" animBg="1" advAuto="0"/>
      <p:bldP spid="54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9"/>
          <p:cNvGrpSpPr/>
          <p:nvPr/>
        </p:nvGrpSpPr>
        <p:grpSpPr>
          <a:xfrm rot="12238460">
            <a:off x="716360" y="1875614"/>
            <a:ext cx="5540830" cy="7670801"/>
            <a:chOff x="-139700" y="-139700"/>
            <a:chExt cx="5540828" cy="7670800"/>
          </a:xfrm>
        </p:grpSpPr>
        <p:pic>
          <p:nvPicPr>
            <p:cNvPr id="58" name="A15B779C-2E41-45AB-BAED-A8A327BBFA1C-L0-001.jpeg"/>
            <p:cNvPicPr/>
            <p:nvPr/>
          </p:nvPicPr>
          <p:blipFill>
            <a:blip r:embed="rId2">
              <a:extLst/>
            </a:blip>
            <a:srcRect l="2380" r="2380"/>
            <a:stretch>
              <a:fillRect/>
            </a:stretch>
          </p:blipFill>
          <p:spPr>
            <a:xfrm>
              <a:off x="0" y="0"/>
              <a:ext cx="5261429" cy="7366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7" name="56 Imagen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39701" y="-139700"/>
              <a:ext cx="5540830" cy="7670800"/>
            </a:xfrm>
            <a:prstGeom prst="rect">
              <a:avLst/>
            </a:prstGeom>
            <a:effectLst/>
          </p:spPr>
        </p:pic>
      </p:grpSp>
      <p:grpSp>
        <p:nvGrpSpPr>
          <p:cNvPr id="62" name="Group 62"/>
          <p:cNvGrpSpPr/>
          <p:nvPr/>
        </p:nvGrpSpPr>
        <p:grpSpPr>
          <a:xfrm>
            <a:off x="6604000" y="1041400"/>
            <a:ext cx="5537201" cy="7665720"/>
            <a:chOff x="-139700" y="-139700"/>
            <a:chExt cx="5537200" cy="7665719"/>
          </a:xfrm>
        </p:grpSpPr>
        <p:pic>
          <p:nvPicPr>
            <p:cNvPr id="61" name="25847580-9C00-4FBF-B0EF-DB0A41EF469F-L0-001.jpeg"/>
            <p:cNvPicPr/>
            <p:nvPr/>
          </p:nvPicPr>
          <p:blipFill>
            <a:blip r:embed="rId4">
              <a:extLst/>
            </a:blip>
            <a:srcRect l="2380" r="2380"/>
            <a:stretch>
              <a:fillRect/>
            </a:stretch>
          </p:blipFill>
          <p:spPr>
            <a:xfrm>
              <a:off x="0" y="0"/>
              <a:ext cx="5257800" cy="736092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0" name="59 Imagen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39700" y="-139700"/>
              <a:ext cx="5537200" cy="7665720"/>
            </a:xfrm>
            <a:prstGeom prst="rect">
              <a:avLst/>
            </a:prstGeom>
            <a:effectLst/>
          </p:spPr>
        </p:pic>
      </p:grpSp>
      <p:sp>
        <p:nvSpPr>
          <p:cNvPr id="63" name="Shape 63"/>
          <p:cNvSpPr/>
          <p:nvPr/>
        </p:nvSpPr>
        <p:spPr>
          <a:xfrm>
            <a:off x="2433612" y="234950"/>
            <a:ext cx="4588571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2675A"/>
                </a:solidFill>
              </a:rPr>
              <a:t>We need to show them how to do it and then….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1" animBg="1" advAuto="0"/>
      <p:bldP spid="62" grpId="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209CD9B3-555A-4054-9D8D-F458EF7464AF-L0-001.jpeg"/>
          <p:cNvPicPr/>
          <p:nvPr/>
        </p:nvPicPr>
        <p:blipFill>
          <a:blip r:embed="rId2">
            <a:extLst/>
          </a:blip>
          <a:srcRect t="21875" b="21875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"/>
          <p:cNvSpPr/>
          <p:nvPr/>
        </p:nvSpPr>
        <p:spPr>
          <a:xfrm>
            <a:off x="1805806" y="425449"/>
            <a:ext cx="324638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10101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10101"/>
                </a:solidFill>
              </a:rPr>
              <a:t>Ready to start….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70"/>
          <p:cNvGrpSpPr/>
          <p:nvPr/>
        </p:nvGrpSpPr>
        <p:grpSpPr>
          <a:xfrm>
            <a:off x="6726530" y="5329870"/>
            <a:ext cx="5537201" cy="3759201"/>
            <a:chOff x="-139700" y="-139700"/>
            <a:chExt cx="5537200" cy="3759200"/>
          </a:xfrm>
        </p:grpSpPr>
        <p:pic>
          <p:nvPicPr>
            <p:cNvPr id="69" name="5F7ACD18-0AFE-4359-BFB5-00E40961FADB-L0-001.jpeg"/>
            <p:cNvPicPr/>
            <p:nvPr/>
          </p:nvPicPr>
          <p:blipFill>
            <a:blip r:embed="rId2">
              <a:extLst/>
            </a:blip>
            <a:srcRect t="25362" b="25362"/>
            <a:stretch>
              <a:fillRect/>
            </a:stretch>
          </p:blipFill>
          <p:spPr>
            <a:xfrm>
              <a:off x="0" y="0"/>
              <a:ext cx="5257800" cy="34544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8" name="67 Imagen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39700" y="-139700"/>
              <a:ext cx="5537200" cy="3759200"/>
            </a:xfrm>
            <a:prstGeom prst="rect">
              <a:avLst/>
            </a:prstGeom>
            <a:effectLst/>
          </p:spPr>
        </p:pic>
      </p:grpSp>
      <p:grpSp>
        <p:nvGrpSpPr>
          <p:cNvPr id="73" name="Group 73"/>
          <p:cNvGrpSpPr/>
          <p:nvPr/>
        </p:nvGrpSpPr>
        <p:grpSpPr>
          <a:xfrm>
            <a:off x="6604000" y="1143000"/>
            <a:ext cx="5537200" cy="3733800"/>
            <a:chOff x="-139700" y="-139700"/>
            <a:chExt cx="5537200" cy="3733800"/>
          </a:xfrm>
        </p:grpSpPr>
        <p:pic>
          <p:nvPicPr>
            <p:cNvPr id="72" name="FB7AEE2E-5121-470F-AB14-02ABB412D8BA-L0-001.jpeg"/>
            <p:cNvPicPr/>
            <p:nvPr/>
          </p:nvPicPr>
          <p:blipFill>
            <a:blip r:embed="rId4">
              <a:extLst/>
            </a:blip>
            <a:srcRect t="25543" b="25543"/>
            <a:stretch>
              <a:fillRect/>
            </a:stretch>
          </p:blipFill>
          <p:spPr>
            <a:xfrm>
              <a:off x="0" y="0"/>
              <a:ext cx="5257800" cy="3429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1" name="70 Imagen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39700" y="-139700"/>
              <a:ext cx="5537200" cy="3733800"/>
            </a:xfrm>
            <a:prstGeom prst="rect">
              <a:avLst/>
            </a:prstGeom>
            <a:effectLst/>
          </p:spPr>
        </p:pic>
      </p:grpSp>
      <p:grpSp>
        <p:nvGrpSpPr>
          <p:cNvPr id="76" name="Group 76"/>
          <p:cNvGrpSpPr/>
          <p:nvPr/>
        </p:nvGrpSpPr>
        <p:grpSpPr>
          <a:xfrm>
            <a:off x="871764" y="1137919"/>
            <a:ext cx="5549901" cy="7683500"/>
            <a:chOff x="-139700" y="-139700"/>
            <a:chExt cx="5549900" cy="7683499"/>
          </a:xfrm>
        </p:grpSpPr>
        <p:pic>
          <p:nvPicPr>
            <p:cNvPr id="75" name="1028506E-F544-40F4-AE68-DDD17F959439-L0-001.jpeg"/>
            <p:cNvPicPr/>
            <p:nvPr/>
          </p:nvPicPr>
          <p:blipFill>
            <a:blip r:embed="rId6">
              <a:extLst/>
            </a:blip>
            <a:srcRect l="2380" r="2380"/>
            <a:stretch>
              <a:fillRect/>
            </a:stretch>
          </p:blipFill>
          <p:spPr>
            <a:xfrm>
              <a:off x="0" y="0"/>
              <a:ext cx="5270500" cy="73787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4" name="73 Imagen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39700" y="-139700"/>
              <a:ext cx="5549900" cy="76835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3" animBg="1" advAuto="0"/>
      <p:bldP spid="73" grpId="2" animBg="1" advAuto="0"/>
      <p:bldP spid="76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80"/>
          <p:cNvGrpSpPr/>
          <p:nvPr/>
        </p:nvGrpSpPr>
        <p:grpSpPr>
          <a:xfrm>
            <a:off x="6234120" y="-63400"/>
            <a:ext cx="7221338" cy="10023512"/>
            <a:chOff x="-139700" y="-139699"/>
            <a:chExt cx="7221336" cy="10023511"/>
          </a:xfrm>
        </p:grpSpPr>
        <p:pic>
          <p:nvPicPr>
            <p:cNvPr id="79" name="56A82A4B-8216-43F3-AC89-336BDE92C3B4-L0-001.jpeg"/>
            <p:cNvPicPr/>
            <p:nvPr/>
          </p:nvPicPr>
          <p:blipFill>
            <a:blip r:embed="rId2">
              <a:extLst/>
            </a:blip>
            <a:srcRect l="23214" r="23214"/>
            <a:stretch>
              <a:fillRect/>
            </a:stretch>
          </p:blipFill>
          <p:spPr>
            <a:xfrm>
              <a:off x="0" y="0"/>
              <a:ext cx="6941937" cy="971871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8" name="77 Imagen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39700" y="-139700"/>
              <a:ext cx="7221337" cy="10023512"/>
            </a:xfrm>
            <a:prstGeom prst="rect">
              <a:avLst/>
            </a:prstGeom>
            <a:effectLst/>
          </p:spPr>
        </p:pic>
      </p:grpSp>
      <p:grpSp>
        <p:nvGrpSpPr>
          <p:cNvPr id="83" name="Group 83"/>
          <p:cNvGrpSpPr/>
          <p:nvPr/>
        </p:nvGrpSpPr>
        <p:grpSpPr>
          <a:xfrm>
            <a:off x="-270111" y="-108831"/>
            <a:ext cx="7184015" cy="9971261"/>
            <a:chOff x="-139699" y="-139699"/>
            <a:chExt cx="7184014" cy="9971260"/>
          </a:xfrm>
        </p:grpSpPr>
        <p:pic>
          <p:nvPicPr>
            <p:cNvPr id="82" name="7D02B1EC-BA36-4373-B921-D3FC48AEDF30-L0-001.jpeg"/>
            <p:cNvPicPr/>
            <p:nvPr/>
          </p:nvPicPr>
          <p:blipFill>
            <a:blip r:embed="rId4">
              <a:extLst/>
            </a:blip>
            <a:srcRect l="23214" r="23214"/>
            <a:stretch>
              <a:fillRect/>
            </a:stretch>
          </p:blipFill>
          <p:spPr>
            <a:xfrm>
              <a:off x="0" y="0"/>
              <a:ext cx="6904615" cy="966646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1" name="80 Imagen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39700" y="-139700"/>
              <a:ext cx="7184015" cy="997126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2" animBg="1" advAuto="0"/>
      <p:bldP spid="83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7"/>
          <p:cNvGrpSpPr/>
          <p:nvPr/>
        </p:nvGrpSpPr>
        <p:grpSpPr>
          <a:xfrm>
            <a:off x="6604000" y="5067300"/>
            <a:ext cx="5537200" cy="3759200"/>
            <a:chOff x="-139700" y="-139700"/>
            <a:chExt cx="5537200" cy="3759200"/>
          </a:xfrm>
        </p:grpSpPr>
        <p:pic>
          <p:nvPicPr>
            <p:cNvPr id="86" name="E99D7E69-F477-4CF8-A74B-18D4E866D7A6-L0-001.jpeg"/>
            <p:cNvPicPr/>
            <p:nvPr/>
          </p:nvPicPr>
          <p:blipFill>
            <a:blip r:embed="rId2">
              <a:extLst/>
            </a:blip>
            <a:srcRect t="6199" b="6199"/>
            <a:stretch>
              <a:fillRect/>
            </a:stretch>
          </p:blipFill>
          <p:spPr>
            <a:xfrm>
              <a:off x="0" y="0"/>
              <a:ext cx="5257800" cy="34544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5" name="84 Imagen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39700" y="-139700"/>
              <a:ext cx="5537200" cy="3759200"/>
            </a:xfrm>
            <a:prstGeom prst="rect">
              <a:avLst/>
            </a:prstGeom>
            <a:effectLst/>
          </p:spPr>
        </p:pic>
      </p:grpSp>
      <p:grpSp>
        <p:nvGrpSpPr>
          <p:cNvPr id="90" name="Group 90"/>
          <p:cNvGrpSpPr/>
          <p:nvPr/>
        </p:nvGrpSpPr>
        <p:grpSpPr>
          <a:xfrm>
            <a:off x="6744037" y="897934"/>
            <a:ext cx="5537201" cy="3733801"/>
            <a:chOff x="-139700" y="-139700"/>
            <a:chExt cx="5537200" cy="3733800"/>
          </a:xfrm>
        </p:grpSpPr>
        <p:pic>
          <p:nvPicPr>
            <p:cNvPr id="89" name="4BC377DE-6722-4CED-AB43-BC966B8D0583-L0-001.jpeg"/>
            <p:cNvPicPr/>
            <p:nvPr/>
          </p:nvPicPr>
          <p:blipFill>
            <a:blip r:embed="rId4">
              <a:extLst/>
            </a:blip>
            <a:srcRect t="25543" b="25543"/>
            <a:stretch>
              <a:fillRect/>
            </a:stretch>
          </p:blipFill>
          <p:spPr>
            <a:xfrm>
              <a:off x="0" y="0"/>
              <a:ext cx="5257800" cy="3429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8" name="87 Imagen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39700" y="-139700"/>
              <a:ext cx="5537200" cy="3733800"/>
            </a:xfrm>
            <a:prstGeom prst="rect">
              <a:avLst/>
            </a:prstGeom>
            <a:effectLst/>
          </p:spPr>
        </p:pic>
      </p:grpSp>
      <p:grpSp>
        <p:nvGrpSpPr>
          <p:cNvPr id="93" name="Group 93"/>
          <p:cNvGrpSpPr/>
          <p:nvPr/>
        </p:nvGrpSpPr>
        <p:grpSpPr>
          <a:xfrm>
            <a:off x="2008545" y="3368406"/>
            <a:ext cx="3276339" cy="4500513"/>
            <a:chOff x="-139700" y="-139699"/>
            <a:chExt cx="3276337" cy="4500512"/>
          </a:xfrm>
        </p:grpSpPr>
        <p:pic>
          <p:nvPicPr>
            <p:cNvPr id="92" name="4BC377DE-6722-4CED-AB43-BC966B8D0583-L0-001.jpeg"/>
            <p:cNvPicPr/>
            <p:nvPr/>
          </p:nvPicPr>
          <p:blipFill>
            <a:blip r:embed="rId4">
              <a:extLst/>
            </a:blip>
            <a:srcRect l="2380" r="2380"/>
            <a:stretch>
              <a:fillRect/>
            </a:stretch>
          </p:blipFill>
          <p:spPr>
            <a:xfrm>
              <a:off x="0" y="0"/>
              <a:ext cx="2996938" cy="419571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1" name="90 Imagen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39700" y="-139700"/>
              <a:ext cx="3276338" cy="4500513"/>
            </a:xfrm>
            <a:prstGeom prst="rect">
              <a:avLst/>
            </a:prstGeom>
            <a:effectLst/>
          </p:spPr>
        </p:pic>
      </p:grpSp>
      <p:sp>
        <p:nvSpPr>
          <p:cNvPr id="94" name="Shape 94"/>
          <p:cNvSpPr/>
          <p:nvPr/>
        </p:nvSpPr>
        <p:spPr>
          <a:xfrm>
            <a:off x="1475854" y="1149350"/>
            <a:ext cx="4925922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3600"/>
              <a:t>And finally we got some orange pumkins for our class!!!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3" animBg="1" advAuto="0"/>
      <p:bldP spid="90" grpId="2" animBg="1" advAuto="0"/>
      <p:bldP spid="93" grpId="1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PhotoPortfolio">
  <a:themeElements>
    <a:clrScheme name="PhotoPortfolio">
      <a:dk1>
        <a:srgbClr val="72675A"/>
      </a:dk1>
      <a:lt1>
        <a:srgbClr val="184472"/>
      </a:lt1>
      <a:dk2>
        <a:srgbClr val="626262"/>
      </a:dk2>
      <a:lt2>
        <a:srgbClr val="C1C1C1"/>
      </a:lt2>
      <a:accent1>
        <a:srgbClr val="95ABBF"/>
      </a:accent1>
      <a:accent2>
        <a:srgbClr val="8FAC7A"/>
      </a:accent2>
      <a:accent3>
        <a:srgbClr val="C6C190"/>
      </a:accent3>
      <a:accent4>
        <a:srgbClr val="C2B18B"/>
      </a:accent4>
      <a:accent5>
        <a:srgbClr val="D9A774"/>
      </a:accent5>
      <a:accent6>
        <a:srgbClr val="B78367"/>
      </a:accent6>
      <a:hlink>
        <a:srgbClr val="0000FF"/>
      </a:hlink>
      <a:folHlink>
        <a:srgbClr val="FF00FF"/>
      </a:folHlink>
    </a:clrScheme>
    <a:fontScheme name="PhotoPortfolio">
      <a:majorFont>
        <a:latin typeface="Baskerville"/>
        <a:ea typeface="Baskerville"/>
        <a:cs typeface="Baskerville"/>
      </a:majorFont>
      <a:minorFont>
        <a:latin typeface="Cochin"/>
        <a:ea typeface="Cochin"/>
        <a:cs typeface="Cochin"/>
      </a:minorFont>
    </a:fontScheme>
    <a:fmtScheme name="Photo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38100" dir="5400000" rotWithShape="0">
            <a:srgbClr val="000000">
              <a:alpha val="4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515151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72675A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hotoPortfolio">
  <a:themeElements>
    <a:clrScheme name="PhotoPortfolio">
      <a:dk1>
        <a:srgbClr val="000000"/>
      </a:dk1>
      <a:lt1>
        <a:srgbClr val="FFFFFF"/>
      </a:lt1>
      <a:dk2>
        <a:srgbClr val="626262"/>
      </a:dk2>
      <a:lt2>
        <a:srgbClr val="C1C1C1"/>
      </a:lt2>
      <a:accent1>
        <a:srgbClr val="95ABBF"/>
      </a:accent1>
      <a:accent2>
        <a:srgbClr val="8FAC7A"/>
      </a:accent2>
      <a:accent3>
        <a:srgbClr val="C6C190"/>
      </a:accent3>
      <a:accent4>
        <a:srgbClr val="C2B18B"/>
      </a:accent4>
      <a:accent5>
        <a:srgbClr val="D9A774"/>
      </a:accent5>
      <a:accent6>
        <a:srgbClr val="B78367"/>
      </a:accent6>
      <a:hlink>
        <a:srgbClr val="0000FF"/>
      </a:hlink>
      <a:folHlink>
        <a:srgbClr val="FF00FF"/>
      </a:folHlink>
    </a:clrScheme>
    <a:fontScheme name="PhotoPortfolio">
      <a:majorFont>
        <a:latin typeface="Baskerville"/>
        <a:ea typeface="Baskerville"/>
        <a:cs typeface="Baskerville"/>
      </a:majorFont>
      <a:minorFont>
        <a:latin typeface="Cochin"/>
        <a:ea typeface="Cochin"/>
        <a:cs typeface="Cochin"/>
      </a:minorFont>
    </a:fontScheme>
    <a:fmtScheme name="Photo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38100" dir="5400000" rotWithShape="0">
            <a:srgbClr val="000000">
              <a:alpha val="4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515151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72675A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</Words>
  <Application>Microsoft Office PowerPoint</Application>
  <PresentationFormat>Personalizado</PresentationFormat>
  <Paragraphs>14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0" baseType="lpstr">
      <vt:lpstr>PhotoPortfolio</vt:lpstr>
      <vt:lpstr>Magic pumpKIN</vt:lpstr>
      <vt:lpstr>MAGIC PUMPKIN </vt:lpstr>
      <vt:lpstr>First of all... What do we need?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Magic pumpKIN</dc:title>
  <dc:creator>erasmus1</dc:creator>
  <cp:lastModifiedBy>erasmus1</cp:lastModifiedBy>
  <cp:revision>1</cp:revision>
  <dcterms:modified xsi:type="dcterms:W3CDTF">2014-11-20T19:32:16Z</dcterms:modified>
</cp:coreProperties>
</file>