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5" r:id="rId6"/>
    <p:sldId id="263" r:id="rId7"/>
    <p:sldId id="264" r:id="rId8"/>
    <p:sldId id="266" r:id="rId9"/>
    <p:sldId id="259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F8F43F7-6814-4E81-941E-C1631C18D825}" type="datetimeFigureOut">
              <a:rPr lang="es-ES" smtClean="0"/>
              <a:pPr/>
              <a:t>25/11/2014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8D3B357-D9FB-44CE-8421-AF9371127E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43F7-6814-4E81-941E-C1631C18D825}" type="datetimeFigureOut">
              <a:rPr lang="es-ES" smtClean="0"/>
              <a:pPr/>
              <a:t>25/11/2014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B357-D9FB-44CE-8421-AF9371127E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43F7-6814-4E81-941E-C1631C18D825}" type="datetimeFigureOut">
              <a:rPr lang="es-ES" smtClean="0"/>
              <a:pPr/>
              <a:t>25/11/2014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B357-D9FB-44CE-8421-AF9371127E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8F43F7-6814-4E81-941E-C1631C18D825}" type="datetimeFigureOut">
              <a:rPr lang="es-ES" smtClean="0"/>
              <a:pPr/>
              <a:t>25/11/2014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D3B357-D9FB-44CE-8421-AF9371127E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8F43F7-6814-4E81-941E-C1631C18D825}" type="datetimeFigureOut">
              <a:rPr lang="es-ES" smtClean="0"/>
              <a:pPr/>
              <a:t>25/11/2014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8D3B357-D9FB-44CE-8421-AF9371127E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43F7-6814-4E81-941E-C1631C18D825}" type="datetimeFigureOut">
              <a:rPr lang="es-ES" smtClean="0"/>
              <a:pPr/>
              <a:t>25/11/2014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B357-D9FB-44CE-8421-AF9371127E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43F7-6814-4E81-941E-C1631C18D825}" type="datetimeFigureOut">
              <a:rPr lang="es-ES" smtClean="0"/>
              <a:pPr/>
              <a:t>25/11/2014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B357-D9FB-44CE-8421-AF9371127E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8F43F7-6814-4E81-941E-C1631C18D825}" type="datetimeFigureOut">
              <a:rPr lang="es-ES" smtClean="0"/>
              <a:pPr/>
              <a:t>25/11/2014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D3B357-D9FB-44CE-8421-AF9371127E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43F7-6814-4E81-941E-C1631C18D825}" type="datetimeFigureOut">
              <a:rPr lang="es-ES" smtClean="0"/>
              <a:pPr/>
              <a:t>25/11/2014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B357-D9FB-44CE-8421-AF9371127E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8F43F7-6814-4E81-941E-C1631C18D825}" type="datetimeFigureOut">
              <a:rPr lang="es-ES" smtClean="0"/>
              <a:pPr/>
              <a:t>25/11/2014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D3B357-D9FB-44CE-8421-AF9371127E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8F43F7-6814-4E81-941E-C1631C18D825}" type="datetimeFigureOut">
              <a:rPr lang="es-ES" smtClean="0"/>
              <a:pPr/>
              <a:t>25/11/2014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D3B357-D9FB-44CE-8421-AF9371127E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8F43F7-6814-4E81-941E-C1631C18D825}" type="datetimeFigureOut">
              <a:rPr lang="es-ES" smtClean="0"/>
              <a:pPr/>
              <a:t>25/11/2014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D3B357-D9FB-44CE-8421-AF9371127E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solidFill>
                  <a:srgbClr val="7030A0"/>
                </a:solidFill>
              </a:rPr>
              <a:t>How</a:t>
            </a:r>
            <a:r>
              <a:rPr lang="es-ES" sz="3600" dirty="0" smtClean="0">
                <a:solidFill>
                  <a:srgbClr val="7030A0"/>
                </a:solidFill>
              </a:rPr>
              <a:t> </a:t>
            </a:r>
            <a:r>
              <a:rPr lang="es-ES" sz="3600" dirty="0" err="1" smtClean="0">
                <a:solidFill>
                  <a:srgbClr val="7030A0"/>
                </a:solidFill>
              </a:rPr>
              <a:t>to</a:t>
            </a:r>
            <a:r>
              <a:rPr lang="es-ES" sz="3600" dirty="0" smtClean="0">
                <a:solidFill>
                  <a:srgbClr val="7030A0"/>
                </a:solidFill>
              </a:rPr>
              <a:t> </a:t>
            </a:r>
            <a:r>
              <a:rPr lang="es-ES" sz="3600" dirty="0" err="1" smtClean="0">
                <a:solidFill>
                  <a:srgbClr val="7030A0"/>
                </a:solidFill>
              </a:rPr>
              <a:t>become</a:t>
            </a:r>
            <a:r>
              <a:rPr lang="es-ES" sz="3600" dirty="0" smtClean="0">
                <a:solidFill>
                  <a:srgbClr val="7030A0"/>
                </a:solidFill>
              </a:rPr>
              <a:t> a </a:t>
            </a:r>
            <a:r>
              <a:rPr lang="es-ES" sz="3600" dirty="0" err="1" smtClean="0">
                <a:solidFill>
                  <a:srgbClr val="7030A0"/>
                </a:solidFill>
              </a:rPr>
              <a:t>witch</a:t>
            </a:r>
            <a:endParaRPr lang="es-ES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pPr algn="r"/>
            <a:r>
              <a:rPr lang="es-ES" dirty="0" smtClean="0">
                <a:solidFill>
                  <a:schemeClr val="tx1"/>
                </a:solidFill>
              </a:rPr>
              <a:t>Celia Andrés – Soraya </a:t>
            </a:r>
            <a:r>
              <a:rPr lang="es-ES" dirty="0" err="1" smtClean="0">
                <a:solidFill>
                  <a:schemeClr val="tx1"/>
                </a:solidFill>
              </a:rPr>
              <a:t>Ordás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First</a:t>
            </a:r>
            <a:r>
              <a:rPr lang="es-ES" dirty="0" smtClean="0">
                <a:solidFill>
                  <a:schemeClr val="tx1"/>
                </a:solidFill>
              </a:rPr>
              <a:t> …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 descr="100_380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64920" y="2086292"/>
            <a:ext cx="5852160" cy="3901440"/>
          </a:xfrm>
        </p:spPr>
      </p:pic>
      <p:pic>
        <p:nvPicPr>
          <p:cNvPr id="5" name="put ingredients.wav">
            <a:hlinkClick r:id="" action="ppaction://media"/>
          </p:cNvPr>
          <p:cNvPicPr>
            <a:picLocks noRot="1" noChangeAspect="1"/>
          </p:cNvPicPr>
          <p:nvPr>
            <a:wavAudioFile r:embed="rId1" name="put ingredients.wav"/>
          </p:nvPr>
        </p:nvPicPr>
        <p:blipFill>
          <a:blip r:embed="rId4" cstate="print"/>
          <a:stretch>
            <a:fillRect/>
          </a:stretch>
        </p:blipFill>
        <p:spPr>
          <a:xfrm>
            <a:off x="831641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 Second …</a:t>
            </a:r>
            <a:endParaRPr lang="es-ES" dirty="0"/>
          </a:p>
        </p:txBody>
      </p:sp>
      <p:pic>
        <p:nvPicPr>
          <p:cNvPr id="4" name="3 Marcador de contenido" descr="IMG-20141119-WA000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556792"/>
            <a:ext cx="3655219" cy="487362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33483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econd.wav">
            <a:hlinkClick r:id="" action="ppaction://media"/>
          </p:cNvPr>
          <p:cNvPicPr>
            <a:picLocks noRot="1" noChangeAspect="1"/>
          </p:cNvPicPr>
          <p:nvPr>
            <a:wavAudioFile r:embed="rId1" name="second.wav"/>
          </p:nvPr>
        </p:nvPicPr>
        <p:blipFill>
          <a:blip r:embed="rId5" cstate="print"/>
          <a:stretch>
            <a:fillRect/>
          </a:stretch>
        </p:blipFill>
        <p:spPr>
          <a:xfrm>
            <a:off x="831641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tx1"/>
                </a:solidFill>
              </a:rPr>
              <a:t>then</a:t>
            </a:r>
            <a:r>
              <a:rPr lang="es-ES" dirty="0" smtClean="0">
                <a:solidFill>
                  <a:schemeClr val="tx1"/>
                </a:solidFill>
              </a:rPr>
              <a:t> …</a:t>
            </a:r>
            <a:endParaRPr lang="es-ES" dirty="0"/>
          </a:p>
        </p:txBody>
      </p:sp>
      <p:pic>
        <p:nvPicPr>
          <p:cNvPr id="4" name="3 Marcador de contenido" descr="100_377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64920" y="2086292"/>
            <a:ext cx="5852160" cy="3901440"/>
          </a:xfrm>
        </p:spPr>
      </p:pic>
      <p:pic>
        <p:nvPicPr>
          <p:cNvPr id="6" name="then.wav">
            <a:hlinkClick r:id="" action="ppaction://media"/>
          </p:cNvPr>
          <p:cNvPicPr>
            <a:picLocks noRot="1" noChangeAspect="1"/>
          </p:cNvPicPr>
          <p:nvPr>
            <a:wavAudioFile r:embed="rId1" name="then.wav"/>
          </p:nvPr>
        </p:nvPicPr>
        <p:blipFill>
          <a:blip r:embed="rId4" cstate="print"/>
          <a:stretch>
            <a:fillRect/>
          </a:stretch>
        </p:blipFill>
        <p:spPr>
          <a:xfrm>
            <a:off x="831641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Finally</a:t>
            </a:r>
            <a:r>
              <a:rPr lang="es-ES" dirty="0" smtClean="0">
                <a:solidFill>
                  <a:schemeClr val="tx1"/>
                </a:solidFill>
              </a:rPr>
              <a:t>…</a:t>
            </a:r>
            <a:endParaRPr lang="es-ES" dirty="0"/>
          </a:p>
        </p:txBody>
      </p:sp>
      <p:pic>
        <p:nvPicPr>
          <p:cNvPr id="4" name="3 Marcador de contenido" descr="100_379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64920" y="2086292"/>
            <a:ext cx="5852160" cy="3901440"/>
          </a:xfrm>
        </p:spPr>
      </p:pic>
      <p:pic>
        <p:nvPicPr>
          <p:cNvPr id="5" name="Finally.wav">
            <a:hlinkClick r:id="" action="ppaction://media"/>
          </p:cNvPr>
          <p:cNvPicPr>
            <a:picLocks noRot="1" noChangeAspect="1"/>
          </p:cNvPicPr>
          <p:nvPr>
            <a:wavAudioFile r:embed="rId1" name="Finally.wav"/>
          </p:nvPr>
        </p:nvPicPr>
        <p:blipFill>
          <a:blip r:embed="rId4" cstate="print"/>
          <a:stretch>
            <a:fillRect/>
          </a:stretch>
        </p:blipFill>
        <p:spPr>
          <a:xfrm>
            <a:off x="831641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100_38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052736"/>
            <a:ext cx="3249083" cy="4873625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Instructional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text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>
              <a:solidFill>
                <a:schemeClr val="bg1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YEAR 1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worked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book</a:t>
            </a:r>
            <a:r>
              <a:rPr lang="es-ES" dirty="0" smtClean="0"/>
              <a:t> </a:t>
            </a:r>
            <a:r>
              <a:rPr lang="es-ES" i="1" dirty="0" err="1" smtClean="0"/>
              <a:t>Room</a:t>
            </a:r>
            <a:r>
              <a:rPr lang="es-ES" i="1" dirty="0" smtClean="0"/>
              <a:t> </a:t>
            </a:r>
            <a:r>
              <a:rPr lang="es-ES" i="1" dirty="0" err="1" smtClean="0"/>
              <a:t>on</a:t>
            </a:r>
            <a:r>
              <a:rPr lang="es-ES" i="1" dirty="0" smtClean="0"/>
              <a:t> </a:t>
            </a:r>
            <a:r>
              <a:rPr lang="es-ES" i="1" dirty="0" err="1" smtClean="0"/>
              <a:t>the</a:t>
            </a:r>
            <a:r>
              <a:rPr lang="es-ES" i="1" dirty="0" smtClean="0"/>
              <a:t> </a:t>
            </a:r>
            <a:r>
              <a:rPr lang="es-ES" i="1" dirty="0" err="1" smtClean="0"/>
              <a:t>Broom</a:t>
            </a:r>
            <a:r>
              <a:rPr lang="es-ES" i="1" dirty="0" smtClean="0"/>
              <a:t> </a:t>
            </a:r>
            <a:r>
              <a:rPr lang="es-ES" dirty="0" smtClean="0"/>
              <a:t>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unit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err="1" smtClean="0"/>
              <a:t>Children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done a </a:t>
            </a:r>
            <a:r>
              <a:rPr lang="es-ES" dirty="0" err="1" smtClean="0"/>
              <a:t>spell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instructional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467600" cy="1143000"/>
          </a:xfrm>
        </p:spPr>
        <p:txBody>
          <a:bodyPr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Ingredients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" name="eneko.wav">
            <a:hlinkClick r:id="" action="ppaction://media"/>
          </p:cNvPr>
          <p:cNvPicPr>
            <a:picLocks noRot="1" noChangeAspect="1"/>
          </p:cNvPicPr>
          <p:nvPr>
            <a:wavAudioFile r:embed="rId1" name="eneko.wav"/>
          </p:nvPr>
        </p:nvPicPr>
        <p:blipFill>
          <a:blip r:embed="rId3" cstate="print"/>
          <a:stretch>
            <a:fillRect/>
          </a:stretch>
        </p:blipFill>
        <p:spPr>
          <a:xfrm>
            <a:off x="8388424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A </a:t>
            </a:r>
            <a:r>
              <a:rPr lang="es-ES" dirty="0" err="1" smtClean="0">
                <a:solidFill>
                  <a:schemeClr val="tx1"/>
                </a:solidFill>
              </a:rPr>
              <a:t>hat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7" name="6 Marcador de contenido" descr="100_378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66458" y="1600200"/>
            <a:ext cx="3249083" cy="4873625"/>
          </a:xfrm>
        </p:spPr>
      </p:pic>
      <p:pic>
        <p:nvPicPr>
          <p:cNvPr id="9" name="hat.wav">
            <a:hlinkClick r:id="" action="ppaction://media"/>
          </p:cNvPr>
          <p:cNvPicPr>
            <a:picLocks noRot="1" noChangeAspect="1"/>
          </p:cNvPicPr>
          <p:nvPr>
            <a:wavAudioFile r:embed="rId1" name="hat.wav"/>
          </p:nvPr>
        </p:nvPicPr>
        <p:blipFill>
          <a:blip r:embed="rId4" cstate="print"/>
          <a:stretch>
            <a:fillRect/>
          </a:stretch>
        </p:blipFill>
        <p:spPr>
          <a:xfrm>
            <a:off x="831641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 A </a:t>
            </a:r>
            <a:r>
              <a:rPr lang="es-ES" dirty="0" err="1" smtClean="0">
                <a:solidFill>
                  <a:schemeClr val="tx1"/>
                </a:solidFill>
              </a:rPr>
              <a:t>twig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Marcador de contenido" descr="100_378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64920" y="2086292"/>
            <a:ext cx="5852160" cy="3901440"/>
          </a:xfrm>
        </p:spPr>
      </p:pic>
      <p:pic>
        <p:nvPicPr>
          <p:cNvPr id="6" name="twig.wav">
            <a:hlinkClick r:id="" action="ppaction://media"/>
          </p:cNvPr>
          <p:cNvPicPr>
            <a:picLocks noRot="1" noChangeAspect="1"/>
          </p:cNvPicPr>
          <p:nvPr>
            <a:wavAudioFile r:embed="rId1" name="twig.wav"/>
          </p:nvPr>
        </p:nvPicPr>
        <p:blipFill>
          <a:blip r:embed="rId4" cstate="print"/>
          <a:stretch>
            <a:fillRect/>
          </a:stretch>
        </p:blipFill>
        <p:spPr>
          <a:xfrm>
            <a:off x="824440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 A </a:t>
            </a:r>
            <a:r>
              <a:rPr lang="es-ES" smtClean="0">
                <a:solidFill>
                  <a:schemeClr val="tx1"/>
                </a:solidFill>
              </a:rPr>
              <a:t>broomstick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 descr="100_378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64920" y="2086292"/>
            <a:ext cx="5852160" cy="3901440"/>
          </a:xfrm>
        </p:spPr>
      </p:pic>
      <p:pic>
        <p:nvPicPr>
          <p:cNvPr id="6" name="record7.wav">
            <a:hlinkClick r:id="" action="ppaction://media"/>
          </p:cNvPr>
          <p:cNvPicPr>
            <a:picLocks noRot="1" noChangeAspect="1"/>
          </p:cNvPicPr>
          <p:nvPr>
            <a:wavAudioFile r:embed="rId1" name="record7.wav"/>
          </p:nvPr>
        </p:nvPicPr>
        <p:blipFill>
          <a:blip r:embed="rId4" cstate="print"/>
          <a:stretch>
            <a:fillRect/>
          </a:stretch>
        </p:blipFill>
        <p:spPr>
          <a:xfrm>
            <a:off x="831641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smtClean="0">
                <a:solidFill>
                  <a:schemeClr val="tx1"/>
                </a:solidFill>
              </a:rPr>
              <a:t>Ten </a:t>
            </a:r>
            <a:r>
              <a:rPr lang="es-ES" dirty="0" err="1" smtClean="0">
                <a:solidFill>
                  <a:schemeClr val="tx1"/>
                </a:solidFill>
              </a:rPr>
              <a:t>bones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 descr="100_378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64920" y="2086292"/>
            <a:ext cx="5852160" cy="3901440"/>
          </a:xfrm>
        </p:spPr>
      </p:pic>
      <p:pic>
        <p:nvPicPr>
          <p:cNvPr id="5" name="Ten bones.wav">
            <a:hlinkClick r:id="" action="ppaction://media"/>
          </p:cNvPr>
          <p:cNvPicPr>
            <a:picLocks noRot="1" noChangeAspect="1"/>
          </p:cNvPicPr>
          <p:nvPr>
            <a:wavAudioFile r:embed="rId1" name="Ten bones.wav"/>
          </p:nvPr>
        </p:nvPicPr>
        <p:blipFill>
          <a:blip r:embed="rId4" cstate="print"/>
          <a:stretch>
            <a:fillRect/>
          </a:stretch>
        </p:blipFill>
        <p:spPr>
          <a:xfrm>
            <a:off x="831641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420888"/>
            <a:ext cx="7467600" cy="1143000"/>
          </a:xfrm>
        </p:spPr>
        <p:txBody>
          <a:bodyPr/>
          <a:lstStyle/>
          <a:p>
            <a:pPr algn="ctr"/>
            <a:r>
              <a:rPr lang="es-ES" dirty="0" err="1" smtClean="0"/>
              <a:t>Steps</a:t>
            </a:r>
            <a:endParaRPr lang="es-ES" dirty="0"/>
          </a:p>
        </p:txBody>
      </p:sp>
      <p:pic>
        <p:nvPicPr>
          <p:cNvPr id="4" name="fatuma.wav">
            <a:hlinkClick r:id="" action="ppaction://media"/>
          </p:cNvPr>
          <p:cNvPicPr>
            <a:picLocks noGrp="1" noRot="1" noChangeAspect="1"/>
          </p:cNvPicPr>
          <p:nvPr>
            <p:ph sz="quarter" idx="1"/>
            <a:wavAudioFile r:embed="rId1" name="fatuma.wav"/>
          </p:nvPr>
        </p:nvPicPr>
        <p:blipFill>
          <a:blip r:embed="rId3" cstate="print"/>
          <a:stretch>
            <a:fillRect/>
          </a:stretch>
        </p:blipFill>
        <p:spPr>
          <a:xfrm>
            <a:off x="824440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ersonalizado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239</TotalTime>
  <Words>62</Words>
  <Application>Microsoft Office PowerPoint</Application>
  <PresentationFormat>Presentación en pantalla (4:3)</PresentationFormat>
  <Paragraphs>20</Paragraphs>
  <Slides>14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Mirador</vt:lpstr>
      <vt:lpstr>How to become a witch</vt:lpstr>
      <vt:lpstr>Instructional text</vt:lpstr>
      <vt:lpstr>Presentación de PowerPoint</vt:lpstr>
      <vt:lpstr>Ingredients</vt:lpstr>
      <vt:lpstr>A hat</vt:lpstr>
      <vt:lpstr> A twig </vt:lpstr>
      <vt:lpstr> A broomstick</vt:lpstr>
      <vt:lpstr> Ten bones</vt:lpstr>
      <vt:lpstr>Steps</vt:lpstr>
      <vt:lpstr> First …</vt:lpstr>
      <vt:lpstr> Second …</vt:lpstr>
      <vt:lpstr>then …</vt:lpstr>
      <vt:lpstr> Finally…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become a witch</dc:title>
  <dc:creator>Usuario</dc:creator>
  <cp:lastModifiedBy>erasmus1</cp:lastModifiedBy>
  <cp:revision>30</cp:revision>
  <dcterms:created xsi:type="dcterms:W3CDTF">2014-11-16T18:45:46Z</dcterms:created>
  <dcterms:modified xsi:type="dcterms:W3CDTF">2014-11-25T21:56:14Z</dcterms:modified>
</cp:coreProperties>
</file>