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4" autoAdjust="0"/>
    <p:restoredTop sz="94660"/>
  </p:normalViewPr>
  <p:slideViewPr>
    <p:cSldViewPr snapToGrid="0">
      <p:cViewPr varScale="1">
        <p:scale>
          <a:sx n="32" d="100"/>
          <a:sy n="32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BAAC-27C7-4FC7-B018-CA4BACF87B3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AABE-B926-42C2-ADA5-4471A45ED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17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BAAC-27C7-4FC7-B018-CA4BACF87B3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AABE-B926-42C2-ADA5-4471A45ED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8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BAAC-27C7-4FC7-B018-CA4BACF87B3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AABE-B926-42C2-ADA5-4471A45ED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38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BAAC-27C7-4FC7-B018-CA4BACF87B3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AABE-B926-42C2-ADA5-4471A45ED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0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BAAC-27C7-4FC7-B018-CA4BACF87B3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AABE-B926-42C2-ADA5-4471A45ED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30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BAAC-27C7-4FC7-B018-CA4BACF87B3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AABE-B926-42C2-ADA5-4471A45ED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61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BAAC-27C7-4FC7-B018-CA4BACF87B3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AABE-B926-42C2-ADA5-4471A45ED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97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BAAC-27C7-4FC7-B018-CA4BACF87B3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AABE-B926-42C2-ADA5-4471A45ED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2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BAAC-27C7-4FC7-B018-CA4BACF87B3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AABE-B926-42C2-ADA5-4471A45ED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28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BAAC-27C7-4FC7-B018-CA4BACF87B3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AABE-B926-42C2-ADA5-4471A45ED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17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BAAC-27C7-4FC7-B018-CA4BACF87B3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AABE-B926-42C2-ADA5-4471A45ED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05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8BAAC-27C7-4FC7-B018-CA4BACF87B3B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5AABE-B926-42C2-ADA5-4471A45ED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01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798320" y="1027906"/>
            <a:ext cx="859536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Instructive texts</a:t>
            </a:r>
          </a:p>
          <a:p>
            <a:pPr algn="ctr"/>
            <a:r>
              <a:rPr lang="en-US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Recipes</a:t>
            </a:r>
          </a:p>
          <a:p>
            <a:pPr algn="ctr"/>
            <a:r>
              <a:rPr lang="en-U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Our potions</a:t>
            </a:r>
            <a:endParaRPr lang="en-US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7054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72761"/>
            <a:ext cx="5100320" cy="6800426"/>
          </a:xfrm>
        </p:spPr>
      </p:pic>
    </p:spTree>
    <p:extLst>
      <p:ext uri="{BB962C8B-B14F-4D97-AF65-F5344CB8AC3E}">
        <p14:creationId xmlns:p14="http://schemas.microsoft.com/office/powerpoint/2010/main" val="3307168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-62707"/>
            <a:ext cx="5222240" cy="6962987"/>
          </a:xfrm>
        </p:spPr>
      </p:pic>
    </p:spTree>
    <p:extLst>
      <p:ext uri="{BB962C8B-B14F-4D97-AF65-F5344CB8AC3E}">
        <p14:creationId xmlns:p14="http://schemas.microsoft.com/office/powerpoint/2010/main" val="693329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-1"/>
            <a:ext cx="5161280" cy="6881707"/>
          </a:xfrm>
        </p:spPr>
      </p:pic>
    </p:spTree>
    <p:extLst>
      <p:ext uri="{BB962C8B-B14F-4D97-AF65-F5344CB8AC3E}">
        <p14:creationId xmlns:p14="http://schemas.microsoft.com/office/powerpoint/2010/main" val="1410827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00" y="-1"/>
            <a:ext cx="5161280" cy="6881707"/>
          </a:xfrm>
        </p:spPr>
      </p:pic>
    </p:spTree>
    <p:extLst>
      <p:ext uri="{BB962C8B-B14F-4D97-AF65-F5344CB8AC3E}">
        <p14:creationId xmlns:p14="http://schemas.microsoft.com/office/powerpoint/2010/main" val="684445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Simpson</dc:creator>
  <cp:lastModifiedBy>C Simpson</cp:lastModifiedBy>
  <cp:revision>1</cp:revision>
  <dcterms:created xsi:type="dcterms:W3CDTF">2016-10-30T15:36:28Z</dcterms:created>
  <dcterms:modified xsi:type="dcterms:W3CDTF">2016-10-30T15:36:40Z</dcterms:modified>
</cp:coreProperties>
</file>