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980E63-68A4-4A84-90CD-B1C4295436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9FB8B4-4331-433F-9A8F-1CAE62A6C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Visit</a:t>
            </a:r>
            <a:r>
              <a:rPr lang="pl-PL" dirty="0" smtClean="0"/>
              <a:t> my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Visit</a:t>
            </a:r>
            <a:r>
              <a:rPr lang="pl-PL" dirty="0" smtClean="0"/>
              <a:t> Rejowiec Fabryczny</a:t>
            </a:r>
            <a:endParaRPr lang="pl-PL" dirty="0"/>
          </a:p>
        </p:txBody>
      </p:sp>
      <p:pic>
        <p:nvPicPr>
          <p:cNvPr id="4" name="Obraz 3" descr="imag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013176"/>
            <a:ext cx="4600575" cy="990600"/>
          </a:xfrm>
          <a:prstGeom prst="rect">
            <a:avLst/>
          </a:prstGeom>
        </p:spPr>
      </p:pic>
      <p:pic>
        <p:nvPicPr>
          <p:cNvPr id="5" name="Obraz 4" descr="erasmus 2014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75253"/>
            <a:ext cx="2952328" cy="21176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kaja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945759"/>
            <a:ext cx="5353794" cy="352179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Try</a:t>
            </a:r>
            <a:r>
              <a:rPr lang="pl-PL" dirty="0" smtClean="0"/>
              <a:t> </a:t>
            </a:r>
            <a:r>
              <a:rPr lang="pl-PL" dirty="0" err="1" smtClean="0"/>
              <a:t>kayaking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hiking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Roztocze….</a:t>
            </a:r>
            <a:endParaRPr lang="pl-PL" dirty="0"/>
          </a:p>
        </p:txBody>
      </p:sp>
      <p:pic>
        <p:nvPicPr>
          <p:cNvPr id="6" name="Obraz 5" descr="Popielno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skiing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Bobliwo </a:t>
            </a:r>
            <a:r>
              <a:rPr lang="pl-PL" dirty="0" err="1" smtClean="0"/>
              <a:t>or</a:t>
            </a:r>
            <a:r>
              <a:rPr lang="pl-PL" dirty="0" smtClean="0"/>
              <a:t> go </a:t>
            </a:r>
            <a:r>
              <a:rPr lang="pl-PL" dirty="0" err="1" smtClean="0"/>
              <a:t>ice-skating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Lublin…</a:t>
            </a:r>
            <a:endParaRPr lang="pl-PL" dirty="0"/>
          </a:p>
        </p:txBody>
      </p:sp>
      <p:pic>
        <p:nvPicPr>
          <p:cNvPr id="5" name="Symbol zastępczy zawartości 4" descr="bobliw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5328592" cy="2934824"/>
          </a:xfrm>
        </p:spPr>
      </p:pic>
      <p:pic>
        <p:nvPicPr>
          <p:cNvPr id="6" name="Obraz 5" descr="iceman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4704"/>
            <a:ext cx="3776643" cy="252028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kon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068960"/>
            <a:ext cx="5209779" cy="293050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Learn</a:t>
            </a:r>
            <a:r>
              <a:rPr lang="pl-PL" dirty="0" smtClean="0"/>
              <a:t> </a:t>
            </a:r>
            <a:r>
              <a:rPr lang="pl-PL" dirty="0" err="1" smtClean="0"/>
              <a:t>horse</a:t>
            </a:r>
            <a:r>
              <a:rPr lang="pl-PL" dirty="0" smtClean="0"/>
              <a:t> </a:t>
            </a:r>
            <a:r>
              <a:rPr lang="pl-PL" dirty="0" err="1" smtClean="0"/>
              <a:t>riding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Siennica </a:t>
            </a:r>
            <a:r>
              <a:rPr lang="pl-PL" dirty="0" err="1" smtClean="0"/>
              <a:t>or</a:t>
            </a:r>
            <a:r>
              <a:rPr lang="pl-PL" dirty="0" smtClean="0"/>
              <a:t> Janów…</a:t>
            </a:r>
            <a:endParaRPr lang="pl-PL" dirty="0"/>
          </a:p>
        </p:txBody>
      </p:sp>
      <p:pic>
        <p:nvPicPr>
          <p:cNvPr id="6" name="Obraz 5" descr="koni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4536504" cy="271204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Or </a:t>
            </a:r>
            <a:r>
              <a:rPr lang="pl-PL" dirty="0" err="1" smtClean="0"/>
              <a:t>just</a:t>
            </a:r>
            <a:r>
              <a:rPr lang="pl-PL" dirty="0" smtClean="0"/>
              <a:t> play </a:t>
            </a:r>
            <a:r>
              <a:rPr lang="pl-PL" dirty="0" err="1" smtClean="0"/>
              <a:t>tennis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Rejowiec Fabryczny…</a:t>
            </a:r>
            <a:endParaRPr lang="pl-PL" dirty="0"/>
          </a:p>
        </p:txBody>
      </p:sp>
      <p:pic>
        <p:nvPicPr>
          <p:cNvPr id="5" name="Symbol zastępczy zawartości 4" descr="kor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9" y="1258093"/>
            <a:ext cx="5114974" cy="3833119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Logo_CittaSlow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009281" cy="3799371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member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CittaSlow</a:t>
            </a:r>
            <a:r>
              <a:rPr lang="pl-PL" dirty="0" smtClean="0"/>
              <a:t> </a:t>
            </a:r>
            <a:r>
              <a:rPr lang="pl-PL" dirty="0" err="1" smtClean="0"/>
              <a:t>Society</a:t>
            </a:r>
            <a:r>
              <a:rPr lang="pl-PL" dirty="0" smtClean="0"/>
              <a:t>…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So </a:t>
            </a:r>
            <a:r>
              <a:rPr lang="pl-PL" dirty="0" err="1" smtClean="0"/>
              <a:t>come</a:t>
            </a:r>
            <a:r>
              <a:rPr lang="pl-PL" dirty="0" smtClean="0"/>
              <a:t> and </a:t>
            </a:r>
            <a:r>
              <a:rPr lang="pl-PL" dirty="0" err="1" smtClean="0"/>
              <a:t>visit</a:t>
            </a:r>
            <a:r>
              <a:rPr lang="pl-PL" dirty="0" smtClean="0"/>
              <a:t> my </a:t>
            </a:r>
            <a:r>
              <a:rPr lang="pl-PL" dirty="0" err="1" smtClean="0"/>
              <a:t>town</a:t>
            </a:r>
            <a:r>
              <a:rPr lang="pl-PL" dirty="0" smtClean="0"/>
              <a:t>….</a:t>
            </a:r>
          </a:p>
          <a:p>
            <a:r>
              <a:rPr lang="pl-PL" dirty="0" smtClean="0"/>
              <a:t>… and </a:t>
            </a:r>
            <a:r>
              <a:rPr lang="pl-PL" dirty="0" err="1" smtClean="0"/>
              <a:t>enjoy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time </a:t>
            </a:r>
            <a:r>
              <a:rPr lang="pl-PL" dirty="0" err="1" smtClean="0"/>
              <a:t>here</a:t>
            </a:r>
            <a:r>
              <a:rPr lang="pl-PL" dirty="0" smtClean="0"/>
              <a:t>!!!!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2000" dirty="0" err="1" smtClean="0"/>
              <a:t>Prepared</a:t>
            </a:r>
            <a:r>
              <a:rPr lang="pl-PL" sz="2000" dirty="0" smtClean="0"/>
              <a:t> by: </a:t>
            </a:r>
          </a:p>
          <a:p>
            <a:pPr>
              <a:buNone/>
            </a:pPr>
            <a:r>
              <a:rPr lang="pl-PL" sz="2000" dirty="0" smtClean="0"/>
              <a:t>Mikołaj Krzywicki (IV b)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5" name="Obraz 4" descr="rejowi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4635745" cy="353475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err="1" smtClean="0"/>
              <a:t>Welcome</a:t>
            </a:r>
            <a:r>
              <a:rPr lang="pl-PL" dirty="0" smtClean="0"/>
              <a:t> to Lubelskie Region </a:t>
            </a:r>
          </a:p>
          <a:p>
            <a:pPr algn="ctr">
              <a:buNone/>
            </a:pPr>
            <a:r>
              <a:rPr lang="pl-PL" dirty="0" smtClean="0"/>
              <a:t>&amp; Rejowiec Fabryczny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endParaRPr lang="pl-PL" dirty="0"/>
          </a:p>
        </p:txBody>
      </p:sp>
      <p:pic>
        <p:nvPicPr>
          <p:cNvPr id="4" name="Obraz 3" descr="roztocz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336704" cy="41590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to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something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….</a:t>
            </a:r>
          </a:p>
          <a:p>
            <a:endParaRPr lang="pl-PL" dirty="0"/>
          </a:p>
        </p:txBody>
      </p:sp>
      <p:pic>
        <p:nvPicPr>
          <p:cNvPr id="8" name="Symbol zastępczy zawartości 7" descr="kazimierz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84784"/>
            <a:ext cx="5184576" cy="2637653"/>
          </a:xfrm>
        </p:spPr>
      </p:pic>
      <p:pic>
        <p:nvPicPr>
          <p:cNvPr id="6" name="Obraz 5" descr="grafen1_Y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4127346" cy="2324013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easter_eggs1_2_2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305267" cy="324036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To </a:t>
            </a:r>
            <a:r>
              <a:rPr lang="pl-PL" dirty="0" err="1" smtClean="0"/>
              <a:t>discover</a:t>
            </a:r>
            <a:r>
              <a:rPr lang="pl-PL" dirty="0" smtClean="0"/>
              <a:t> 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culture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6" name="Obraz 5" descr="Polonez Zamo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355976" cy="286711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To </a:t>
            </a:r>
            <a:r>
              <a:rPr lang="pl-PL" dirty="0" err="1" smtClean="0"/>
              <a:t>learn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7" name="Symbol zastępczy zawartości 6" descr="husar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76384"/>
            <a:ext cx="4690864" cy="2980079"/>
          </a:xfrm>
        </p:spPr>
      </p:pic>
      <p:pic>
        <p:nvPicPr>
          <p:cNvPr id="5" name="Obraz 4" descr="polska-his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716152" cy="261670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Or </a:t>
            </a:r>
            <a:r>
              <a:rPr lang="pl-PL" dirty="0" err="1" smtClean="0"/>
              <a:t>just</a:t>
            </a:r>
            <a:r>
              <a:rPr lang="pl-PL" dirty="0" smtClean="0"/>
              <a:t> to </a:t>
            </a:r>
            <a:r>
              <a:rPr lang="pl-PL" dirty="0" err="1" smtClean="0"/>
              <a:t>relax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7" name="Symbol zastępczy zawartości 6" descr="Kazimierz_Aktywni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5501734" cy="3672408"/>
          </a:xfrm>
        </p:spPr>
      </p:pic>
      <p:pic>
        <p:nvPicPr>
          <p:cNvPr id="5" name="Obraz 4" descr="lubelskie rela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35060"/>
            <a:ext cx="3186272" cy="287069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 smtClean="0"/>
              <a:t>Come</a:t>
            </a:r>
            <a:r>
              <a:rPr lang="pl-PL" dirty="0" smtClean="0"/>
              <a:t> and </a:t>
            </a:r>
            <a:r>
              <a:rPr lang="pl-PL" dirty="0" err="1" smtClean="0"/>
              <a:t>visit</a:t>
            </a:r>
            <a:r>
              <a:rPr lang="pl-PL" dirty="0" smtClean="0"/>
              <a:t> my </a:t>
            </a:r>
            <a:r>
              <a:rPr lang="pl-PL" dirty="0" err="1" smtClean="0"/>
              <a:t>town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neighbourhood</a:t>
            </a:r>
            <a:r>
              <a:rPr lang="pl-PL" dirty="0" smtClean="0"/>
              <a:t>….</a:t>
            </a:r>
            <a:endParaRPr lang="pl-PL" dirty="0"/>
          </a:p>
        </p:txBody>
      </p:sp>
      <p:pic>
        <p:nvPicPr>
          <p:cNvPr id="5" name="Symbol zastępczy zawartości 4" descr="rejowi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5338134" cy="3456384"/>
          </a:xfrm>
        </p:spPr>
      </p:pic>
      <p:pic>
        <p:nvPicPr>
          <p:cNvPr id="6" name="Obraz 5" descr="region5_200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20688"/>
            <a:ext cx="3236976" cy="438454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lub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932238" cy="26149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Discover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culture</a:t>
            </a:r>
            <a:r>
              <a:rPr lang="pl-PL" dirty="0" smtClean="0"/>
              <a:t> and </a:t>
            </a:r>
            <a:r>
              <a:rPr lang="pl-PL" dirty="0" err="1" smtClean="0"/>
              <a:t>history</a:t>
            </a:r>
            <a:r>
              <a:rPr lang="pl-PL" dirty="0" smtClean="0"/>
              <a:t>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visiting</a:t>
            </a:r>
            <a:r>
              <a:rPr lang="pl-PL" dirty="0" smtClean="0"/>
              <a:t> Lublin, Zamość </a:t>
            </a:r>
            <a:r>
              <a:rPr lang="pl-PL" dirty="0" err="1" smtClean="0"/>
              <a:t>or</a:t>
            </a:r>
            <a:r>
              <a:rPr lang="pl-PL" dirty="0" smtClean="0"/>
              <a:t> Warsaw…</a:t>
            </a:r>
            <a:endParaRPr lang="pl-PL" dirty="0"/>
          </a:p>
        </p:txBody>
      </p:sp>
      <p:pic>
        <p:nvPicPr>
          <p:cNvPr id="6" name="Obraz 5" descr="zamos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4608512" cy="2880320"/>
          </a:xfrm>
          <a:prstGeom prst="rect">
            <a:avLst/>
          </a:prstGeom>
        </p:spPr>
      </p:pic>
      <p:pic>
        <p:nvPicPr>
          <p:cNvPr id="7" name="Obraz 6" descr="lazienki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32571"/>
            <a:ext cx="3969691" cy="264258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 smtClean="0"/>
              <a:t>Try</a:t>
            </a:r>
            <a:r>
              <a:rPr lang="pl-PL" dirty="0" smtClean="0"/>
              <a:t> </a:t>
            </a:r>
            <a:r>
              <a:rPr lang="pl-PL" dirty="0" err="1" smtClean="0"/>
              <a:t>cycling</a:t>
            </a:r>
            <a:r>
              <a:rPr lang="pl-PL" dirty="0" smtClean="0"/>
              <a:t> on one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longest</a:t>
            </a:r>
            <a:r>
              <a:rPr lang="pl-PL" dirty="0" smtClean="0"/>
              <a:t> </a:t>
            </a:r>
            <a:r>
              <a:rPr lang="pl-PL" dirty="0" err="1" smtClean="0"/>
              <a:t>routes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Europe (</a:t>
            </a:r>
            <a:r>
              <a:rPr lang="pl-PL" dirty="0" err="1" smtClean="0"/>
              <a:t>ca</a:t>
            </a:r>
            <a:r>
              <a:rPr lang="pl-PL" dirty="0" smtClean="0"/>
              <a:t>. 2000 km)… </a:t>
            </a:r>
            <a:endParaRPr lang="pl-PL" dirty="0"/>
          </a:p>
        </p:txBody>
      </p:sp>
      <p:pic>
        <p:nvPicPr>
          <p:cNvPr id="5" name="Symbol zastępczy zawartości 4" descr="greenvel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564724"/>
            <a:ext cx="5183930" cy="3453794"/>
          </a:xfrm>
        </p:spPr>
      </p:pic>
      <p:pic>
        <p:nvPicPr>
          <p:cNvPr id="6" name="Obraz 5" descr="green v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104456" cy="230875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815</TotalTime>
  <Words>143</Words>
  <Application>Microsoft Office PowerPoint</Application>
  <PresentationFormat>Pokaz na ekranie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Aspekt</vt:lpstr>
      <vt:lpstr>Visit my town 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my town </dc:title>
  <dc:creator>Marek</dc:creator>
  <cp:lastModifiedBy>Marek</cp:lastModifiedBy>
  <cp:revision>20</cp:revision>
  <dcterms:created xsi:type="dcterms:W3CDTF">2016-05-03T10:06:00Z</dcterms:created>
  <dcterms:modified xsi:type="dcterms:W3CDTF">2016-08-27T16:46:03Z</dcterms:modified>
</cp:coreProperties>
</file>