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314" r:id="rId17"/>
    <p:sldId id="288" r:id="rId18"/>
    <p:sldId id="315" r:id="rId19"/>
    <p:sldId id="289" r:id="rId20"/>
    <p:sldId id="290" r:id="rId21"/>
    <p:sldId id="316" r:id="rId22"/>
    <p:sldId id="291" r:id="rId23"/>
    <p:sldId id="317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19" r:id="rId35"/>
    <p:sldId id="302" r:id="rId36"/>
    <p:sldId id="318" r:id="rId37"/>
    <p:sldId id="303" r:id="rId38"/>
    <p:sldId id="320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E637-A6FA-4AC5-B972-60566DB70720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4EAD-1221-4945-B529-45BCDA3807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7971-D8D6-45B9-BA19-C934BC2CB10B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134C-8B6C-4775-8999-4DBD8CF6C0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A064-313C-40D5-B166-88ACB20A29AC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CFCA-EFB2-4B8D-830C-C19EAA3CE5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3E31-2169-45E8-9EA7-9F31F2F1B3DA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C4C7-F210-4770-996D-2D0646F9A5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79EE-E3D5-4DF5-A460-277F4B1EA16B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19EB-684E-4173-9816-0DB4E9B84B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2FA3-56CE-4333-8F20-42AECAAE036A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5B26-743E-4DBE-9D2B-408EFA0E82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56D0-44A5-4163-931A-089D2E204968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8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538D-CF51-4EC0-8953-38645DC63E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4C1F-93EB-4D48-92FC-042635F9FE76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AFB1-73F8-428E-BBE1-9CA16DDCC3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1E75-1564-4F56-B717-6EE4B7422ECA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29C1-B9D4-412E-B7D2-A00563026A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0E65-552F-4AD1-8A4D-8C086154C035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574A-991C-4943-9290-810CA263BA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e ściętym i zaokrąglonym rogi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ójkąt prostokątny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7C97-B40C-459F-A837-9BCDF2F540A4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2333-42C6-4DF9-A15E-D2B06069E0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9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6DF249-030C-4C1D-86D9-A7A01C96864B}" type="datetimeFigureOut">
              <a:rPr lang="pl-PL"/>
              <a:pPr>
                <a:defRPr/>
              </a:pPr>
              <a:t>2016-08-28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99D20-26D7-40CA-A025-BDEEB50FD9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  <p:sldLayoutId id="2147483724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5" r:id="rId9"/>
    <p:sldLayoutId id="2147483721" r:id="rId10"/>
    <p:sldLayoutId id="2147483722" r:id="rId11"/>
  </p:sldLayoutIdLst>
  <p:transition>
    <p:plu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INSTRUCTIVE TEXTS</a:t>
            </a:r>
            <a:endParaRPr lang="pl-PL" dirty="0"/>
          </a:p>
        </p:txBody>
      </p:sp>
      <p:sp>
        <p:nvSpPr>
          <p:cNvPr id="5123" name="Podtytuł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smtClean="0"/>
              <a:t>Autumn recipes</a:t>
            </a:r>
          </a:p>
          <a:p>
            <a:pPr marR="0" eaLnBrk="1" hangingPunct="1"/>
            <a:r>
              <a:rPr lang="en-US" smtClean="0"/>
              <a:t>from Poland</a:t>
            </a:r>
          </a:p>
        </p:txBody>
      </p:sp>
      <p:pic>
        <p:nvPicPr>
          <p:cNvPr id="4" name="Obraz 3" descr="images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589240"/>
            <a:ext cx="3160415" cy="724991"/>
          </a:xfrm>
          <a:prstGeom prst="rect">
            <a:avLst/>
          </a:prstGeom>
        </p:spPr>
      </p:pic>
      <p:pic>
        <p:nvPicPr>
          <p:cNvPr id="5" name="Obraz 4" descr="erasmus 2014 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81128"/>
            <a:ext cx="2609088" cy="187147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Apple pie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/>
              <a:t>Szarlotka – przygotowana przez Łukasza Zduńczyk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Składniki: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budyń waniliowy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cukier waniliowy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łyżeczka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25 </a:t>
            </a:r>
            <a:r>
              <a:rPr lang="pl-PL" dirty="0" err="1"/>
              <a:t>dkg</a:t>
            </a:r>
            <a:r>
              <a:rPr lang="pl-PL" dirty="0"/>
              <a:t> margaryny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szklanka cukru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szklanki mąki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kg jabłek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</a:t>
            </a:r>
            <a:r>
              <a:rPr lang="pl-PL" dirty="0" smtClean="0"/>
              <a:t>jajka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Przygotowanie: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Przesiej mąkę do miski.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Dodaj </a:t>
            </a:r>
            <a:r>
              <a:rPr lang="pl-PL" dirty="0"/>
              <a:t>margarynę i pół szklanki cukru, cukier waniliowy, proszek do pieczenia i żółtka jajek.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Zagnieć</a:t>
            </a:r>
            <a:r>
              <a:rPr lang="en-US" dirty="0" smtClean="0"/>
              <a:t> </a:t>
            </a:r>
            <a:r>
              <a:rPr lang="en-US" dirty="0" err="1"/>
              <a:t>ciasto</a:t>
            </a:r>
            <a:r>
              <a:rPr lang="en-US" dirty="0"/>
              <a:t>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Posmaruj</a:t>
            </a:r>
            <a:r>
              <a:rPr lang="en-US" dirty="0" smtClean="0"/>
              <a:t> </a:t>
            </a:r>
            <a:r>
              <a:rPr lang="en-US" dirty="0" err="1"/>
              <a:t>blaszkę</a:t>
            </a:r>
            <a:r>
              <a:rPr lang="en-US" dirty="0"/>
              <a:t> do </a:t>
            </a:r>
            <a:r>
              <a:rPr lang="en-US" dirty="0" err="1"/>
              <a:t>pieczenia</a:t>
            </a:r>
            <a:r>
              <a:rPr lang="en-US" dirty="0"/>
              <a:t> </a:t>
            </a:r>
            <a:r>
              <a:rPr lang="en-US" dirty="0" err="1"/>
              <a:t>tłuszczem</a:t>
            </a:r>
            <a:r>
              <a:rPr lang="en-US" dirty="0"/>
              <a:t>. </a:t>
            </a:r>
            <a:r>
              <a:rPr lang="pl-PL" dirty="0"/>
              <a:t>Wyłóż na nią 3/4 ciasta (resztę pokrusz).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Ubij </a:t>
            </a:r>
            <a:r>
              <a:rPr lang="pl-PL" dirty="0"/>
              <a:t>białka jajek, dodaj resztę cukru, budyń i wymieszaj.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Wyłóż </a:t>
            </a:r>
            <a:r>
              <a:rPr lang="pl-PL" dirty="0"/>
              <a:t>starte jabłka na ciasto, a na nie ubite </a:t>
            </a:r>
            <a:r>
              <a:rPr lang="pl-PL" dirty="0" smtClean="0"/>
              <a:t>białka.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Piecz </a:t>
            </a:r>
            <a:r>
              <a:rPr lang="pl-PL" dirty="0"/>
              <a:t>przez  45 minut.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 smtClean="0"/>
              <a:t>                            </a:t>
            </a:r>
            <a:r>
              <a:rPr lang="pl-PL" b="1" dirty="0"/>
              <a:t>Smacznego !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Autumn pumpkin-carrot pie</a:t>
            </a:r>
            <a:endParaRPr lang="pl-PL" smtClean="0"/>
          </a:p>
        </p:txBody>
      </p:sp>
      <p:pic>
        <p:nvPicPr>
          <p:cNvPr id="15363" name="Picture 2" descr="DSC_0415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3813" y="1935163"/>
            <a:ext cx="6556375" cy="43894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Autumn pumpkin-carrot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 err="1"/>
              <a:t>Autumn</a:t>
            </a:r>
            <a:r>
              <a:rPr lang="pl-PL" b="1" i="1" u="sng" dirty="0"/>
              <a:t> </a:t>
            </a:r>
            <a:r>
              <a:rPr lang="pl-PL" b="1" i="1" u="sng" dirty="0" err="1"/>
              <a:t>pumpkin-carrot</a:t>
            </a:r>
            <a:r>
              <a:rPr lang="pl-PL" b="1" i="1" u="sng" dirty="0"/>
              <a:t> </a:t>
            </a:r>
            <a:r>
              <a:rPr lang="pl-PL" b="1" i="1" u="sng" dirty="0" err="1"/>
              <a:t>pie</a:t>
            </a:r>
            <a:r>
              <a:rPr lang="pl-PL" b="1" i="1" u="sng" dirty="0"/>
              <a:t> – by Weronika </a:t>
            </a:r>
            <a:r>
              <a:rPr lang="pl-PL" b="1" i="1" u="sng" dirty="0" err="1"/>
              <a:t>Biczak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Ingredients: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100g of grated carrot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100g of pumpkin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5 </a:t>
            </a:r>
            <a:r>
              <a:rPr lang="pl-PL" dirty="0" err="1"/>
              <a:t>eggs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100g of </a:t>
            </a:r>
            <a:r>
              <a:rPr lang="pl-PL" dirty="0" err="1"/>
              <a:t>sugar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200g of buckwheat 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40g of almond 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100g of coconut oil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1,5 teaspoons of cinnamon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1,5 teaspoons of baking soda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100g of chopped almonds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100g of chopped walnuts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50g of </a:t>
            </a:r>
            <a:r>
              <a:rPr lang="en-US" dirty="0" smtClean="0"/>
              <a:t>chocolate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Preparation</a:t>
            </a:r>
            <a:r>
              <a:rPr lang="en-US" b="1" dirty="0" smtClean="0"/>
              <a:t>:</a:t>
            </a:r>
            <a:endParaRPr lang="pl-PL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1. Beat the whites to stiff, add sugar and  the egg yolks and continue  beating.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2. Mix flour with baking soda and cinnamon, add the whipped eggs gently mixing.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3. All mix with liquid coconut oil.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4. At the end add the carrot, pumpkin and chopped nuts.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5. Pour the dough into the mold  and bake at 175°C about 45-50 minutes 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6. After cooling, pour melted chocolate on the cake.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Autumn pumpkin-carrot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700" b="1" i="1" u="sng" dirty="0" smtClean="0"/>
              <a:t>Ciasto </a:t>
            </a:r>
            <a:r>
              <a:rPr lang="pl-PL" sz="1700" b="1" i="1" u="sng" dirty="0"/>
              <a:t>marchewkowo-dyniowe </a:t>
            </a:r>
            <a:r>
              <a:rPr lang="pl-PL" sz="1700" b="1" i="1" u="sng" dirty="0" smtClean="0"/>
              <a:t>–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700" b="1" i="1" u="sng" dirty="0" smtClean="0"/>
              <a:t>przygotowane </a:t>
            </a:r>
            <a:r>
              <a:rPr lang="pl-PL" sz="1700" b="1" i="1" u="sng" dirty="0"/>
              <a:t>przez Weronikę </a:t>
            </a:r>
            <a:r>
              <a:rPr lang="pl-PL" sz="1700" b="1" i="1" u="sng" dirty="0" err="1"/>
              <a:t>Biczak</a:t>
            </a:r>
            <a:endParaRPr lang="pl-PL" sz="17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700" b="1" dirty="0" smtClean="0"/>
              <a:t>Składniki</a:t>
            </a:r>
            <a:r>
              <a:rPr lang="pl-PL" sz="1700" b="1" dirty="0"/>
              <a:t>:</a:t>
            </a:r>
            <a:endParaRPr lang="pl-PL" sz="17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startej marchewki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dyni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5 jajek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cukru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200g mąki gryczanej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40g mączki migdałowej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oleju kokosowego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1,5 łyżeczki cynamonu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1,5 łyżeczki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posiekanych migdałów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posiekanych orzechów włoskich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700" dirty="0"/>
              <a:t>50g </a:t>
            </a:r>
            <a:r>
              <a:rPr lang="en-US" sz="1700" dirty="0" err="1" smtClean="0"/>
              <a:t>czekolady</a:t>
            </a:r>
            <a:endParaRPr lang="pl-PL" sz="17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err="1"/>
              <a:t>Przygotowanie</a:t>
            </a:r>
            <a:r>
              <a:rPr lang="en-US" sz="1800" b="1" dirty="0" smtClean="0"/>
              <a:t>:</a:t>
            </a: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1. Ubić białka na sztywno, dodać cukier i żółtka jajek i ubić wszystko razem.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2. Wymieszać mąkę z proszkiem do pieczenia i cynamonem, dodać do ubitych białek delikatnie mieszając.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3. </a:t>
            </a:r>
            <a:r>
              <a:rPr lang="en-US" sz="1800" dirty="0" err="1"/>
              <a:t>Wymieszać</a:t>
            </a:r>
            <a:r>
              <a:rPr lang="en-US" sz="1800" dirty="0"/>
              <a:t> </a:t>
            </a:r>
            <a:r>
              <a:rPr lang="en-US" sz="1800" dirty="0" err="1"/>
              <a:t>wszystko</a:t>
            </a:r>
            <a:r>
              <a:rPr lang="en-US" sz="1800" dirty="0"/>
              <a:t> z </a:t>
            </a:r>
            <a:r>
              <a:rPr lang="en-US" sz="1800" dirty="0" err="1"/>
              <a:t>olejem</a:t>
            </a:r>
            <a:r>
              <a:rPr lang="en-US" sz="1800" dirty="0"/>
              <a:t> </a:t>
            </a:r>
            <a:r>
              <a:rPr lang="en-US" sz="1800" dirty="0" err="1"/>
              <a:t>kokosowym</a:t>
            </a:r>
            <a:r>
              <a:rPr lang="en-US" sz="1800" dirty="0"/>
              <a:t>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4. Na koniec dodać marchewkę, dynię i posiekane orzechy.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5. Wylej ciasto do foremki i piecz w temp.175°C przez ok. 45-50 minut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6. Po wystudzeniu polej ciasto roztopioną czekoladą</a:t>
            </a:r>
            <a:r>
              <a:rPr lang="pl-PL" sz="1800" dirty="0" smtClean="0"/>
              <a:t>.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Pumpkin pancakes with orange-peach </a:t>
            </a:r>
            <a:r>
              <a:rPr lang="en-US" b="1" dirty="0" smtClean="0"/>
              <a:t>mousse</a:t>
            </a:r>
            <a:endParaRPr lang="pl-PL" dirty="0"/>
          </a:p>
        </p:txBody>
      </p:sp>
      <p:pic>
        <p:nvPicPr>
          <p:cNvPr id="18435" name="Obraz 1" descr="http://cdn2.durszlak.pl/system/posts/00/00/67/25/68medi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989138"/>
            <a:ext cx="4176713" cy="4176712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Pumpkin pancakes with orange-peach mousse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i="1" u="sng" dirty="0"/>
              <a:t>Pumpkin pancakes with orange-peach mousse – by </a:t>
            </a:r>
            <a:r>
              <a:rPr lang="en-US" sz="1800" b="1" i="1" u="sng" dirty="0" err="1"/>
              <a:t>Wiktoria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Mirczuk</a:t>
            </a:r>
            <a:endParaRPr lang="pl-PL" sz="1800" i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/>
              <a:t>INGREDIENTS:</a:t>
            </a:r>
            <a:endParaRPr lang="pl-PL" sz="1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one small pumpkin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a glass of wheat flour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half a glass of cane sugar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two eggs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a tablespoon of baking powder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a pinch of </a:t>
            </a:r>
            <a:r>
              <a:rPr lang="en-US" sz="1800" dirty="0" smtClean="0"/>
              <a:t>salt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half teaspoon of cinnamon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a pinch of nutmeg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a pinch of cloves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one orange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four ripe peaches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icing sugar for dusting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mint leaves for decoration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olive oil for frying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200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b="1" smtClean="0"/>
              <a:t>Pumpkin pancakes with orange-peach mousse</a:t>
            </a:r>
            <a:endParaRPr lang="pl-PL" sz="44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smtClean="0"/>
              <a:t>Preparation:</a:t>
            </a: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First, wash and peel the pumpkin. Then grate the pumpkin into a deep bowl. Add a glass of wheat flour.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I</a:t>
            </a:r>
            <a:r>
              <a:rPr lang="en-US" sz="1800" dirty="0" smtClean="0"/>
              <a:t>n another bowl whip the eggs with sugar. Later pour the eggs into a bowl whit pumpkin, add a tablespoon of baking powder and mix everything thoroughly.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At the end, add spices- salt, cinnamon, nutmeg, cloves and mix again.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Leave the mixture for a few minutes.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 At this time do mousse with orange and peach. </a:t>
            </a:r>
            <a:endParaRPr lang="pl-PL" sz="1800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Squeeze the orange. Peel the peaches, remove the seeds. Cut them into pieces and blend.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Put mixed peaches into a small bowl, add a few tablespoons of orange juice and mix.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Heat oil on a frying pan. Put a tablespoon of b</a:t>
            </a:r>
            <a:r>
              <a:rPr lang="pl-PL" sz="1800" dirty="0" smtClean="0"/>
              <a:t>u</a:t>
            </a:r>
            <a:r>
              <a:rPr lang="en-US" sz="1800" dirty="0" err="1" smtClean="0"/>
              <a:t>tter</a:t>
            </a:r>
            <a:r>
              <a:rPr lang="en-US" sz="1800" dirty="0" smtClean="0"/>
              <a:t> on the frying pan and fry until both sides are golden brown.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Sprinkle warm pumpkin pancakes whit icing sugar.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Serve them with a delicious fruit mousse and decorate with mint leaves.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smtClean="0"/>
              <a:t> 			Enjoy your meal! </a:t>
            </a:r>
            <a:endParaRPr lang="pl-PL" sz="1800" b="1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Pumpkin pancakes with orange-peach mousse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b="1" i="1" u="sng" dirty="0"/>
              <a:t>Dyniowe placuszki z musem brzoskwiniowo-pomarańczowym –  przygotowane Wiktorię </a:t>
            </a:r>
            <a:r>
              <a:rPr lang="pl-PL" sz="1900" b="1" i="1" u="sng" dirty="0" err="1"/>
              <a:t>Mirczuk</a:t>
            </a:r>
            <a:endParaRPr lang="pl-PL" sz="1900" i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b="1" dirty="0"/>
              <a:t>Składniki: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jedna mała dynia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szklanka mąki pszennej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pół szklanki cukru trzcinowego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dwa jajka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łyżka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szczypta soli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pół łyżeczki cynamonu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szczypta gałki muszkatołowej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goździki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oliwa do smażenia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Na mus: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jedna pomarańcza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cztery dojrzałe brzoskwinie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cukier puder do posypania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listki mięty do dekoracji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/>
              <a:t>Pumpkin pancakes with orange-peach mousse</a:t>
            </a:r>
            <a:endParaRPr lang="pl-PL" sz="54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Najpierw umyć i obrać dynię. Następnie zetrzeć dynię do głębokiej miski. Dodać szklankę mąki.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W drugiej misce ubić jajka z cukrem i przełożyć do miski z dynią. Dodać łyżkę proszku do pieczenia i wszystko dokładnie wymieszać.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Na koniec dodać przyprawy: sól, cynamon, gałkę muszkatołową, goździki i wymieszać ponownie. Odstawić ciasto na kilka minut.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W tym czasie zrobić mus z brzoskwini z pomarańczą.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Pokroić owoce na kawałki i zmiksować.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Przełożyć zmiksowane brzoskwinie do małej miseczki, dodać kilka łyżek soku pomarańczowego i wymieszać.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Rozgrzać oliwę na patelni, kłaść po łyżce ciasta na patelnię i smażyć z dwóch stron na złoty kolor.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Posypać gorące placuszki cukrem pudrem.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Podawać z pysznym musem owocowym, udekorować listkami mięty.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			</a:t>
            </a:r>
            <a:r>
              <a:rPr lang="pl-PL" sz="1800" b="1" dirty="0" smtClean="0"/>
              <a:t>Smacznego!</a:t>
            </a:r>
            <a:endParaRPr lang="pl-PL" sz="18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Apple pie</a:t>
            </a:r>
            <a:endParaRPr lang="pl-PL" smtClean="0"/>
          </a:p>
        </p:txBody>
      </p:sp>
      <p:pic>
        <p:nvPicPr>
          <p:cNvPr id="23555" name="Picture 2" descr="szarlotka-cynamonowa (1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9913" y="1935163"/>
            <a:ext cx="5464175" cy="43894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Mushrooms sauce</a:t>
            </a:r>
            <a:endParaRPr lang="pl-PL" smtClean="0"/>
          </a:p>
        </p:txBody>
      </p:sp>
      <p:pic>
        <p:nvPicPr>
          <p:cNvPr id="6147" name="Picture 2" descr="sos grzybowy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3780"/>
          <a:stretch>
            <a:fillRect/>
          </a:stretch>
        </p:blipFill>
        <p:spPr>
          <a:xfrm>
            <a:off x="3419475" y="1989138"/>
            <a:ext cx="2336800" cy="44656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Apple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i="1" u="sng" dirty="0"/>
              <a:t>Apple-pie – by </a:t>
            </a:r>
            <a:r>
              <a:rPr lang="en-US" sz="1800" b="1" i="1" u="sng" dirty="0" err="1"/>
              <a:t>Zuzanna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Posturzyńska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smtClean="0"/>
              <a:t>Ingredients</a:t>
            </a:r>
            <a:r>
              <a:rPr lang="en-US" sz="1800" b="1" dirty="0"/>
              <a:t>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·   500 grams of flour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·   250 grams of butter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·   1 teaspoon of baking powder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·   2 </a:t>
            </a:r>
            <a:r>
              <a:rPr lang="en-AU" sz="1800" dirty="0"/>
              <a:t>teaspoons </a:t>
            </a:r>
            <a:r>
              <a:rPr lang="en-US" sz="1800" dirty="0"/>
              <a:t>of vanilla </a:t>
            </a:r>
            <a:r>
              <a:rPr lang="en-US" sz="1800" dirty="0" smtClean="0"/>
              <a:t>sugar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·   5 yolks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·   4 tablespoons of sugar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·   1 tablespoon of thick, sour </a:t>
            </a:r>
            <a:r>
              <a:rPr lang="en-AU" sz="1800" dirty="0" smtClean="0"/>
              <a:t>cream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·    </a:t>
            </a:r>
            <a:r>
              <a:rPr lang="pl-PL" sz="1800" dirty="0" smtClean="0"/>
              <a:t>ci</a:t>
            </a:r>
            <a:r>
              <a:rPr lang="en-US" sz="1800" dirty="0" err="1" smtClean="0"/>
              <a:t>nnamon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·    1,5 kilo of apples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Apple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smtClean="0"/>
              <a:t>Preparation: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1. First peel the apples and grate them. Add 2 tablespoons of sugar and mix everything altogether. Cook over medium heat until become mousse. Leave for cooling.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2. Mix yolks with 2 tablespoons of sugar and vanilla sugar.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3. Chop the butter. Add flour, baking powder, cream and yolks. Knead the dough.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4. Divide it into two parts.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5. Baking tin spread with butter.</a:t>
            </a:r>
            <a:endParaRPr lang="pl-PL" sz="1800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6. Roll both parts of the cake up in the shape of the form.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7. Put the first part on the baking tin and prick in with a fork.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8. Pour the apple mousse on the pie and sprinkle with cinnamon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9. Cover with the second past and prick with a fork.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10.Heat the oven to 180*C . Bake for 45 minutes.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11.Warm cake sprinkle with powdered sugar. 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                                 </a:t>
            </a:r>
            <a:r>
              <a:rPr lang="pl-PL" sz="1800" b="1" dirty="0" err="1" smtClean="0"/>
              <a:t>Enjoy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your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meal</a:t>
            </a:r>
            <a:r>
              <a:rPr lang="pl-PL" sz="1800" b="1" dirty="0" smtClean="0"/>
              <a:t>!</a:t>
            </a:r>
            <a:endParaRPr lang="pl-PL" sz="18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Apple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b="1" i="1" u="sng" dirty="0"/>
              <a:t>Szarlotka – przygotowana przez Zuzannę </a:t>
            </a:r>
            <a:r>
              <a:rPr lang="pl-PL" sz="1900" b="1" i="1" u="sng" dirty="0" err="1"/>
              <a:t>Posturzyńską</a:t>
            </a:r>
            <a:endParaRPr lang="pl-PL" sz="19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b="1" dirty="0"/>
              <a:t>Składniki: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*500g mąki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*250g margaryny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*1 łyżeczka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*2 łyżeczki cukru waniliowego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 smtClean="0"/>
              <a:t>*5 żółtek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 smtClean="0"/>
              <a:t>*4 łyżki cukru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 smtClean="0"/>
              <a:t>*1 łyżka kwaśnej, gęstej śmietany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 smtClean="0"/>
              <a:t>* cynamon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 smtClean="0"/>
              <a:t>*1,5kg jabłek</a:t>
            </a:r>
            <a:endParaRPr lang="pl-PL" sz="19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Apple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Sposób przygotowania: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1.Jabłka obrać,  zetrzeć na tarce, wymieszać z dwoma łyżkami cukru i przesmażyć, aż powstanie mus. Pozostawić do ostygnięcia.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2.Żółtka utrzeć z dwoma łyżkami cukru i cukrem waniliowym.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3.Margarynę posiekać nożem. Dodać mąkę, proszek do pieczenia, śmietanę oraz utarte żółtka. Zagnieść ciasto.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4.Podzielić ciasto na dwie części.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5.Formę posmarować masłem.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6.Obie części ciasta rozwałkować na dwa placki wielkości formy.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7.Pierwszy placek wyłożyć do formy i nakłuć je widelcem.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8.Mus jabłkowy wyłożyć na ciasto i posypać cynamonem.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9.Przykryć drugim plackiem i nakłuć je widelcem.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10.Piec w nagrzanym piekarniku około 45min. w temperaturze 180*C.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11. Ciepłe ciasto posypać cukrem pudrem.</a:t>
            </a:r>
          </a:p>
          <a:p>
            <a:pPr marL="1188720" lvl="3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 smtClean="0"/>
              <a:t>		Smacznego!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Potato Pancakes</a:t>
            </a:r>
            <a:endParaRPr lang="pl-PL" smtClean="0"/>
          </a:p>
        </p:txBody>
      </p:sp>
      <p:pic>
        <p:nvPicPr>
          <p:cNvPr id="28675" name="Picture 2" descr="plac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8375" y="2333625"/>
            <a:ext cx="4637088" cy="3616325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Potato Pancakes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i="1" u="sng" dirty="0"/>
              <a:t>Potato Pancakes – by </a:t>
            </a:r>
            <a:r>
              <a:rPr lang="en-US" b="1" i="1" u="sng" dirty="0" err="1"/>
              <a:t>Klaudia</a:t>
            </a:r>
            <a:r>
              <a:rPr lang="en-US" b="1" i="1" u="sng" dirty="0"/>
              <a:t> </a:t>
            </a:r>
            <a:r>
              <a:rPr lang="en-US" b="1" i="1" u="sng" dirty="0" err="1"/>
              <a:t>Maziarz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err="1"/>
              <a:t>Ingrendients</a:t>
            </a:r>
            <a:r>
              <a:rPr lang="en-US" b="1" dirty="0"/>
              <a:t> 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- 1 kg of potatoes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- 4 tablespoons of flour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- 2 eggs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- 1 onion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salt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pepper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sunflower oil or olive oil - for </a:t>
            </a:r>
            <a:r>
              <a:rPr lang="en-US" dirty="0" smtClean="0"/>
              <a:t>frying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How to prepare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Peel the potatoes </a:t>
            </a:r>
            <a:r>
              <a:rPr lang="en-US" dirty="0" smtClean="0"/>
              <a:t>and </a:t>
            </a:r>
            <a:r>
              <a:rPr lang="en-US" dirty="0"/>
              <a:t>grate </a:t>
            </a:r>
            <a:r>
              <a:rPr lang="en-US" dirty="0" smtClean="0"/>
              <a:t>them.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Peel </a:t>
            </a:r>
            <a:r>
              <a:rPr lang="en-US" dirty="0"/>
              <a:t>and grate the onion  and add it to the grated </a:t>
            </a:r>
            <a:r>
              <a:rPr lang="en-US" dirty="0" smtClean="0"/>
              <a:t>potatoes</a:t>
            </a:r>
            <a:r>
              <a:rPr lang="pl-PL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Add eggs</a:t>
            </a:r>
            <a:r>
              <a:rPr lang="en-US" dirty="0"/>
              <a:t>, flour, salt and pepper and mix thoroughly.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Heat </a:t>
            </a:r>
            <a:r>
              <a:rPr lang="en-US" dirty="0"/>
              <a:t>oil on the frying pan, then put a tablespoon of </a:t>
            </a:r>
            <a:r>
              <a:rPr lang="en-US" dirty="0" smtClean="0"/>
              <a:t>potato </a:t>
            </a:r>
            <a:r>
              <a:rPr lang="en-US" dirty="0"/>
              <a:t>mixture and level the surface flat.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Fry </a:t>
            </a:r>
            <a:r>
              <a:rPr lang="en-US" dirty="0"/>
              <a:t>until both sides are golden </a:t>
            </a:r>
            <a:r>
              <a:rPr lang="en-US" dirty="0" smtClean="0"/>
              <a:t>brown. </a:t>
            </a:r>
            <a:r>
              <a:rPr lang="en-US" dirty="0"/>
              <a:t>Drain on paper  towels.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Serve </a:t>
            </a:r>
            <a:r>
              <a:rPr lang="en-US" dirty="0"/>
              <a:t>with cream mixed with salt or sugar.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                               Bon </a:t>
            </a:r>
            <a:r>
              <a:rPr lang="pl-PL" b="1" dirty="0" err="1"/>
              <a:t>appetite</a:t>
            </a:r>
            <a:r>
              <a:rPr lang="pl-PL" b="1" dirty="0"/>
              <a:t> ! 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Potato Pancakes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b="1" i="1" u="sng" dirty="0"/>
              <a:t>Placki ziemniaczane przygotowane przez Klaudię Maziarz</a:t>
            </a:r>
            <a:endParaRPr lang="pl-PL" sz="33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300" b="1" dirty="0" err="1"/>
              <a:t>Składniki</a:t>
            </a:r>
            <a:r>
              <a:rPr lang="en-US" sz="3300" b="1" dirty="0"/>
              <a:t>:</a:t>
            </a:r>
            <a:endParaRPr lang="pl-PL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300" dirty="0"/>
              <a:t>- 1 kg </a:t>
            </a:r>
            <a:r>
              <a:rPr lang="en-US" sz="3300" dirty="0" err="1"/>
              <a:t>ziemniaków</a:t>
            </a:r>
            <a:endParaRPr lang="pl-PL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- 4 łyżki mąki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- 2 jajka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- 1 cebula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sól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pieprz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olej słonecznikowy lub oliwa do smażenia </a:t>
            </a:r>
            <a:r>
              <a:rPr lang="pl-PL" sz="3300" dirty="0" smtClean="0"/>
              <a:t>.</a:t>
            </a:r>
            <a:endParaRPr lang="pl-PL" sz="33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 </a:t>
            </a:r>
            <a:r>
              <a:rPr lang="pl-PL" b="1" dirty="0"/>
              <a:t>Przygotowanie: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/>
              <a:t>Ziemniaki obrać i zetrzeć na </a:t>
            </a:r>
            <a:r>
              <a:rPr lang="pl-PL" dirty="0" smtClean="0"/>
              <a:t>tarce.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 smtClean="0"/>
              <a:t>Obrać </a:t>
            </a:r>
            <a:r>
              <a:rPr lang="pl-PL" dirty="0"/>
              <a:t>i zetrzeć cebulę i dodać </a:t>
            </a:r>
            <a:r>
              <a:rPr lang="pl-PL" dirty="0" smtClean="0"/>
              <a:t>ją </a:t>
            </a:r>
            <a:r>
              <a:rPr lang="pl-PL" dirty="0"/>
              <a:t>do startych ziemniaków.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 smtClean="0"/>
              <a:t>Dodać </a:t>
            </a:r>
            <a:r>
              <a:rPr lang="pl-PL" dirty="0"/>
              <a:t>jajka, mąkę, sól i pieprz i dokładnie </a:t>
            </a:r>
            <a:r>
              <a:rPr lang="pl-PL" dirty="0" smtClean="0"/>
              <a:t>wymieszać</a:t>
            </a:r>
            <a:r>
              <a:rPr lang="pl-PL" dirty="0"/>
              <a:t>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 smtClean="0"/>
              <a:t>Rozgrzać </a:t>
            </a:r>
            <a:r>
              <a:rPr lang="pl-PL" dirty="0"/>
              <a:t>olej na patelni, a następnie nakładać łyżką placki. 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Smażyć z obu stron na złoty kolor. Odsączyć na papierowym </a:t>
            </a:r>
            <a:r>
              <a:rPr lang="pl-PL" dirty="0" smtClean="0"/>
              <a:t>ręczniczku</a:t>
            </a:r>
            <a:r>
              <a:rPr lang="pl-PL" dirty="0"/>
              <a:t>. 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Podawać </a:t>
            </a:r>
            <a:r>
              <a:rPr lang="pl-PL" dirty="0"/>
              <a:t>ze śmietaną z dodatkiem soli lub cukru.  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 smtClean="0"/>
              <a:t>                               </a:t>
            </a:r>
            <a:r>
              <a:rPr lang="en-US" b="1" dirty="0" err="1"/>
              <a:t>Smacznego</a:t>
            </a:r>
            <a:r>
              <a:rPr lang="en-US" b="1" dirty="0"/>
              <a:t> !            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Pumpkin-cranberry muffins</a:t>
            </a:r>
            <a:endParaRPr lang="pl-PL" smtClean="0"/>
          </a:p>
        </p:txBody>
      </p:sp>
      <p:pic>
        <p:nvPicPr>
          <p:cNvPr id="31747" name="Picture 2" descr="Pumpkin_Muffins-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09813" y="2620963"/>
            <a:ext cx="4524375" cy="3019425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Pumpkin-cranberry muffins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i="1" u="sng" dirty="0"/>
              <a:t>Pumpkin-cranberry muffins – by</a:t>
            </a:r>
            <a:r>
              <a:rPr lang="en-US" i="1" u="sng" dirty="0"/>
              <a:t> </a:t>
            </a:r>
            <a:r>
              <a:rPr lang="en-US" b="1" i="1" u="sng" dirty="0"/>
              <a:t>Aleksandra </a:t>
            </a:r>
            <a:r>
              <a:rPr lang="en-US" b="1" i="1" u="sng" dirty="0" err="1"/>
              <a:t>Repczyńska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 </a:t>
            </a:r>
            <a:r>
              <a:rPr lang="en-US" b="1" dirty="0" err="1" smtClean="0"/>
              <a:t>Ingrendients</a:t>
            </a:r>
            <a:r>
              <a:rPr lang="en-US" b="1" dirty="0" smtClean="0"/>
              <a:t> :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-</a:t>
            </a:r>
            <a:r>
              <a:rPr lang="en-US" dirty="0"/>
              <a:t>half a cube of butter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-orange peel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-cinnamon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-cooked and mixed pieces of pumpkin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-1 cup of sugar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-2 eggs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-less than a cup of 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-three-quarter of potato 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-half a teaspoon of baking powder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-2 tablespoons of almonds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</a:t>
            </a:r>
            <a:r>
              <a:rPr lang="en-US" dirty="0" smtClean="0"/>
              <a:t>cranberry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RECIPE:                                                 </a:t>
            </a:r>
            <a:r>
              <a:rPr lang="en-US" b="1" dirty="0" smtClean="0"/>
              <a:t> </a:t>
            </a:r>
            <a:endParaRPr lang="pl-PL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Melt </a:t>
            </a:r>
            <a:r>
              <a:rPr lang="en-US" dirty="0"/>
              <a:t>half a cube of butter in a small saucepan with cinnamon and orange peel.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In </a:t>
            </a:r>
            <a:r>
              <a:rPr lang="en-US" dirty="0"/>
              <a:t>the bowl mix 1 cup of sugar, 2 eggs, less than a cup of flour and half a teaspoon of  baking powder with three-quarters of potato flour.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 smtClean="0"/>
              <a:t>P</a:t>
            </a:r>
            <a:r>
              <a:rPr lang="en-US" dirty="0" smtClean="0"/>
              <a:t>our </a:t>
            </a:r>
            <a:r>
              <a:rPr lang="en-US" dirty="0"/>
              <a:t>earlier prepared butter with orange into the mixture and mix until smooth. Add fresh cranberries and almonds 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 </a:t>
            </a:r>
            <a:r>
              <a:rPr lang="en-US" dirty="0" smtClean="0"/>
              <a:t>Pour </a:t>
            </a:r>
            <a:r>
              <a:rPr lang="en-US" dirty="0"/>
              <a:t>into muffin moulds and bake for 25 minutes in the hot oven</a:t>
            </a:r>
            <a:r>
              <a:rPr lang="en-US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Pumpkin-cranberry muffins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/>
              <a:t>Babeczki dyniowo-żurawinowe – przygotowane przez Aleksandrę Repczyńską</a:t>
            </a:r>
            <a:r>
              <a:rPr lang="pl-PL" i="1" u="sng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Składniki: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-pół kostki masła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-skórka z pomarańczy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-cynamon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-ugotowane i zmiksowane kawałki dyni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-szklanka cukru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-2 jajka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-niepełna szklanka mąki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-3/4 szklanki mąki ziemniaczanej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-pół łyżeczki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-2 łyżki migdałów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</a:t>
            </a:r>
            <a:r>
              <a:rPr lang="pl-PL" dirty="0" smtClean="0"/>
              <a:t>żurawina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 smtClean="0"/>
              <a:t>Sposób </a:t>
            </a:r>
            <a:r>
              <a:rPr lang="pl-PL" b="1" dirty="0"/>
              <a:t>przygotowania: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 smtClean="0"/>
              <a:t>Rozpuść </a:t>
            </a:r>
            <a:r>
              <a:rPr lang="pl-PL" dirty="0"/>
              <a:t>pół kostki masła w małym rondelku wraz z cynamonem i skórką z pomarańczy.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W </a:t>
            </a:r>
            <a:r>
              <a:rPr lang="pl-PL" dirty="0"/>
              <a:t>misce zmiksuj : szklankę cukru, 2 jajka, niepełną szklankę mąki i pół łyżeczki proszku do pieczenia z 3/4 szklanki mąki ziemniaczanej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Wlej</a:t>
            </a:r>
            <a:r>
              <a:rPr lang="pl-PL" dirty="0"/>
              <a:t>  wcześniej przygotowane masło ze skórką pomarańczową do masy i wymieszaj, aż będzie </a:t>
            </a:r>
            <a:r>
              <a:rPr lang="pl-PL" dirty="0" smtClean="0"/>
              <a:t>gładka. Dodaj </a:t>
            </a:r>
            <a:r>
              <a:rPr lang="pl-PL" dirty="0"/>
              <a:t>świeżą żurawinę do </a:t>
            </a:r>
            <a:r>
              <a:rPr lang="pl-PL" dirty="0" smtClean="0"/>
              <a:t>migdałów. Wlej </a:t>
            </a:r>
            <a:r>
              <a:rPr lang="pl-PL" dirty="0"/>
              <a:t>ciasto do foremek na babeczki i piecz przez 25 minut w piekarniku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Mushrooms sauce</a:t>
            </a:r>
            <a:endParaRPr lang="pl-PL" smtClean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i="1" u="sng" dirty="0"/>
              <a:t>Mushrooms sauce by </a:t>
            </a:r>
            <a:r>
              <a:rPr lang="en-US" b="1" i="1" u="sng" dirty="0" err="1"/>
              <a:t>Maja</a:t>
            </a:r>
            <a:r>
              <a:rPr lang="en-US" b="1" i="1" u="sng" dirty="0"/>
              <a:t> </a:t>
            </a:r>
            <a:r>
              <a:rPr lang="en-US" b="1" i="1" u="sng" dirty="0" err="1"/>
              <a:t>Kister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Ingredients: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300 grams of mushrooms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 onion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200 grams of sour cream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Fresh dill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3 cloves of garlic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Salt and pepper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smtClean="0"/>
              <a:t>How to prepare: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First fry the chopped onion in butter.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Wash and cut the mushrooms.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Put them in a pan and fry until you see the onion is brown.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Fry for about </a:t>
            </a:r>
            <a:r>
              <a:rPr lang="en-US" b="1" dirty="0" smtClean="0"/>
              <a:t>10 minutes</a:t>
            </a:r>
            <a:r>
              <a:rPr lang="en-US" dirty="0" smtClean="0"/>
              <a:t>, then slowly pour the sour cream and add chopped garlic.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Reduce the flame, season with salt and pepper.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Cook it covered for </a:t>
            </a:r>
            <a:r>
              <a:rPr lang="en-US" b="1" dirty="0" smtClean="0"/>
              <a:t>15 minutes</a:t>
            </a:r>
            <a:r>
              <a:rPr lang="en-US" dirty="0" smtClean="0"/>
              <a:t>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Finally add the fresh dill.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delicious sauce blends perfectly with pasta, gnocchi and dumplings.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b="1" i="1" dirty="0" smtClean="0"/>
              <a:t>ENJOY YOUR MEAL!</a:t>
            </a:r>
            <a:endParaRPr lang="pl-PL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Pumpkin bread</a:t>
            </a:r>
            <a:endParaRPr lang="pl-PL" smtClean="0"/>
          </a:p>
        </p:txBody>
      </p:sp>
      <p:pic>
        <p:nvPicPr>
          <p:cNvPr id="34819" name="Picture 2" descr="Pumpkin-Bread-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2652713"/>
            <a:ext cx="4429125" cy="2952750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 bread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i="1" u="sng" dirty="0"/>
              <a:t>Pumpkin Bread – by </a:t>
            </a:r>
            <a:r>
              <a:rPr lang="en-US" b="1" i="1" u="sng" dirty="0" err="1"/>
              <a:t>Zuzanna</a:t>
            </a:r>
            <a:r>
              <a:rPr lang="en-US" b="1" i="1" u="sng" dirty="0"/>
              <a:t> </a:t>
            </a:r>
            <a:r>
              <a:rPr lang="en-US" b="1" i="1" u="sng" dirty="0" err="1"/>
              <a:t>Parada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Ingredients: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 </a:t>
            </a:r>
            <a:r>
              <a:rPr lang="en-US" dirty="0" smtClean="0"/>
              <a:t>3 </a:t>
            </a:r>
            <a:r>
              <a:rPr lang="en-US" dirty="0"/>
              <a:t>1/2 cups of 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 2/3 cups of sugar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 3/4 teaspoons of baking soda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 teaspoons of cinnamon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1/4 teaspoon of ground cloves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 teaspoon of nutmeg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 teaspoon of salt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2/3 cup of water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3 eggs, beaten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1/2 cup of butter, melted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1/2 kg  of </a:t>
            </a:r>
            <a:r>
              <a:rPr lang="en-US" dirty="0" smtClean="0"/>
              <a:t>pumpkin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Preparation: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1. Sift all the dry ingredients together in large bowl.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2. In a separate bowl combine eggs, water,  butter and pumpkin and mix well.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3. Make a well in the center of the dry ingredients and add the liquids, then mix thoroughly.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4. Pour into 2 greased and floured loaf pans. Bake at 180 C degrees for 60 minutes.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                              Enjoy your meal!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 bread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/>
              <a:t>Chleb dyniowy – przygotowany przez Zuzannę Parada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Składniki: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3 </a:t>
            </a:r>
            <a:r>
              <a:rPr lang="pl-PL" dirty="0"/>
              <a:t>1/2 szklanki mąki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 </a:t>
            </a:r>
            <a:r>
              <a:rPr lang="pl-PL" dirty="0" err="1"/>
              <a:t>2</a:t>
            </a:r>
            <a:r>
              <a:rPr lang="pl-PL" dirty="0"/>
              <a:t>/3 szklanki cukru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 3/4 łyżeczki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 łyżeczki cynamonu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1/4 łyżeczki sproszkowanych goździków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łyżeczki gałki muszkatołowej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łyżeczki soli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2/3 szklanki wody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jajka, ubite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1/2 szklanki masła, rozpuszczonego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1/2 kg  </a:t>
            </a:r>
            <a:r>
              <a:rPr lang="en-US" dirty="0" err="1" smtClean="0"/>
              <a:t>dyni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err="1"/>
              <a:t>Przygotowanie</a:t>
            </a:r>
            <a:r>
              <a:rPr lang="en-US" b="1" dirty="0"/>
              <a:t>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1. Wsypać wszystkie sypkie składniki do dużej miski.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2. W drugiej misce wymieszać jajka, wodę,  masło i dynię i dobrze wymieszać.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3. Zrobić zagłębienie w środku sypkich składników, przelać zawartość drugiej miski i dokładnie wszystko wymieszać.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4. Wlać do dwóch posmarowanych i wysypanych mąką foremek. </a:t>
            </a:r>
            <a:r>
              <a:rPr lang="en-US" dirty="0" err="1"/>
              <a:t>Piec</a:t>
            </a:r>
            <a:r>
              <a:rPr lang="en-US" dirty="0"/>
              <a:t> w temp. 180 C </a:t>
            </a:r>
            <a:r>
              <a:rPr lang="en-US" dirty="0" err="1"/>
              <a:t>przez</a:t>
            </a:r>
            <a:r>
              <a:rPr lang="en-US" dirty="0"/>
              <a:t> 60 </a:t>
            </a:r>
            <a:r>
              <a:rPr lang="en-US" dirty="0" err="1"/>
              <a:t>minut</a:t>
            </a:r>
            <a:r>
              <a:rPr lang="en-US" dirty="0"/>
              <a:t>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 smtClean="0"/>
              <a:t>			</a:t>
            </a:r>
            <a:r>
              <a:rPr lang="en-US" b="1" dirty="0" err="1" smtClean="0"/>
              <a:t>Smacznego</a:t>
            </a:r>
            <a:r>
              <a:rPr lang="en-US" b="1" dirty="0"/>
              <a:t>!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err="1" smtClean="0"/>
              <a:t>Polish</a:t>
            </a:r>
            <a:r>
              <a:rPr lang="pl-PL" b="1" dirty="0" smtClean="0"/>
              <a:t> </a:t>
            </a:r>
            <a:r>
              <a:rPr lang="pl-PL" b="1" dirty="0" err="1"/>
              <a:t>Grated</a:t>
            </a:r>
            <a:r>
              <a:rPr lang="pl-PL" b="1" dirty="0"/>
              <a:t> </a:t>
            </a:r>
            <a:r>
              <a:rPr lang="pl-PL" b="1" dirty="0" err="1"/>
              <a:t>Potato</a:t>
            </a:r>
            <a:r>
              <a:rPr lang="pl-PL" b="1" dirty="0"/>
              <a:t> </a:t>
            </a:r>
            <a:r>
              <a:rPr lang="pl-PL" b="1" dirty="0" err="1" smtClean="0"/>
              <a:t>Dumplings</a:t>
            </a:r>
            <a:endParaRPr lang="pl-PL" dirty="0"/>
          </a:p>
        </p:txBody>
      </p:sp>
      <p:pic>
        <p:nvPicPr>
          <p:cNvPr id="37891" name="Picture 2" descr="pyzy_z_mies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400" b="1" smtClean="0"/>
              <a:t>Polish Grated Potato Dumplings</a:t>
            </a:r>
            <a:endParaRPr lang="pl-PL" sz="4400" smtClean="0"/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sz="2800" smtClean="0"/>
              <a:t>Potato dumplings are a great side dish to meat dishes, but it also is served as an independent course in Polish cuisine. Here is the secret of delicious homemade pyzy (potato dumplings).</a:t>
            </a:r>
          </a:p>
          <a:p>
            <a:pPr eaLnBrk="1" hangingPunct="1">
              <a:buFont typeface="Wingdings 2" pitchFamily="18" charset="2"/>
              <a:buNone/>
            </a:pPr>
            <a:endParaRPr lang="pl-PL" sz="2800" smtClean="0"/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Pyzy to świetny dodatek do dań mięsnych, ale są również serwowane jako niezależny danie w kuchni polskiej. Oto sekret na pyszne domowe pyzy ziemniaczane.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err="1" smtClean="0"/>
              <a:t>Polish</a:t>
            </a:r>
            <a:r>
              <a:rPr lang="pl-PL" b="1" dirty="0" smtClean="0"/>
              <a:t> </a:t>
            </a:r>
            <a:r>
              <a:rPr lang="pl-PL" b="1" dirty="0" err="1" smtClean="0"/>
              <a:t>Grated</a:t>
            </a:r>
            <a:r>
              <a:rPr lang="pl-PL" b="1" dirty="0" smtClean="0"/>
              <a:t> </a:t>
            </a:r>
            <a:r>
              <a:rPr lang="pl-PL" b="1" dirty="0" err="1" smtClean="0"/>
              <a:t>Potato</a:t>
            </a:r>
            <a:r>
              <a:rPr lang="pl-PL" b="1" dirty="0" smtClean="0"/>
              <a:t> </a:t>
            </a:r>
            <a:r>
              <a:rPr lang="pl-PL" b="1" dirty="0" err="1" smtClean="0"/>
              <a:t>Dumplings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i="1" u="sng" dirty="0" err="1"/>
              <a:t>Polish</a:t>
            </a:r>
            <a:r>
              <a:rPr lang="pl-PL" sz="1800" b="1" i="1" u="sng" dirty="0"/>
              <a:t> </a:t>
            </a:r>
            <a:r>
              <a:rPr lang="pl-PL" sz="1800" b="1" i="1" u="sng" dirty="0" err="1"/>
              <a:t>Grated</a:t>
            </a:r>
            <a:r>
              <a:rPr lang="pl-PL" sz="1800" b="1" i="1" u="sng" dirty="0"/>
              <a:t> </a:t>
            </a:r>
            <a:r>
              <a:rPr lang="pl-PL" sz="1800" b="1" i="1" u="sng" dirty="0" err="1"/>
              <a:t>Potato</a:t>
            </a:r>
            <a:r>
              <a:rPr lang="pl-PL" sz="1800" b="1" i="1" u="sng" dirty="0"/>
              <a:t> </a:t>
            </a:r>
            <a:r>
              <a:rPr lang="pl-PL" sz="1800" b="1" i="1" u="sng" dirty="0" err="1"/>
              <a:t>Dumplings</a:t>
            </a:r>
            <a:r>
              <a:rPr lang="pl-PL" sz="1800" b="1" i="1" u="sng" dirty="0"/>
              <a:t> – by Mikołaj Krzywicki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u="sng" dirty="0" err="1"/>
              <a:t>Ingredients</a:t>
            </a:r>
            <a:endParaRPr lang="pl-PL" sz="1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1,5 kilo of </a:t>
            </a:r>
            <a:r>
              <a:rPr lang="pl-PL" sz="1800" dirty="0" err="1"/>
              <a:t>potatoes</a:t>
            </a:r>
            <a:r>
              <a:rPr lang="pl-PL" sz="1800" dirty="0"/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2 </a:t>
            </a:r>
            <a:r>
              <a:rPr lang="pl-PL" sz="1800" dirty="0" err="1"/>
              <a:t>large</a:t>
            </a:r>
            <a:r>
              <a:rPr lang="pl-PL" sz="1800" dirty="0"/>
              <a:t> </a:t>
            </a:r>
            <a:r>
              <a:rPr lang="pl-PL" sz="1800" dirty="0" err="1"/>
              <a:t>eggs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10 </a:t>
            </a:r>
            <a:r>
              <a:rPr lang="pl-PL" sz="1800" dirty="0" err="1"/>
              <a:t>tablespoons</a:t>
            </a:r>
            <a:r>
              <a:rPr lang="pl-PL" sz="1800" dirty="0"/>
              <a:t>  of </a:t>
            </a:r>
            <a:r>
              <a:rPr lang="pl-PL" sz="1800" dirty="0" err="1"/>
              <a:t>potato</a:t>
            </a:r>
            <a:r>
              <a:rPr lang="pl-PL" sz="1800" dirty="0"/>
              <a:t> </a:t>
            </a:r>
            <a:r>
              <a:rPr lang="pl-PL" sz="1800" dirty="0" err="1"/>
              <a:t>flour</a:t>
            </a:r>
            <a:r>
              <a:rPr lang="pl-PL" sz="1800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salt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/>
              <a:t>pepper</a:t>
            </a:r>
            <a:r>
              <a:rPr lang="pl-PL" sz="1800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30 </a:t>
            </a:r>
            <a:r>
              <a:rPr lang="pl-PL" sz="1800" dirty="0" err="1"/>
              <a:t>grams</a:t>
            </a:r>
            <a:r>
              <a:rPr lang="pl-PL" sz="1800" dirty="0"/>
              <a:t> of </a:t>
            </a:r>
            <a:r>
              <a:rPr lang="pl-PL" sz="1800" dirty="0" err="1"/>
              <a:t>smoked</a:t>
            </a:r>
            <a:r>
              <a:rPr lang="pl-PL" sz="1800" dirty="0"/>
              <a:t> slab </a:t>
            </a:r>
            <a:r>
              <a:rPr lang="pl-PL" sz="1800" dirty="0" err="1"/>
              <a:t>bacon</a:t>
            </a:r>
            <a:r>
              <a:rPr lang="pl-PL" sz="1800" dirty="0"/>
              <a:t> </a:t>
            </a:r>
            <a:r>
              <a:rPr lang="pl-PL" sz="1800" dirty="0" err="1"/>
              <a:t>or</a:t>
            </a:r>
            <a:r>
              <a:rPr lang="pl-PL" sz="1800" dirty="0"/>
              <a:t> </a:t>
            </a:r>
            <a:r>
              <a:rPr lang="pl-PL" sz="1800" dirty="0" err="1"/>
              <a:t>sliced</a:t>
            </a:r>
            <a:r>
              <a:rPr lang="pl-PL" sz="1800" dirty="0"/>
              <a:t> </a:t>
            </a:r>
            <a:r>
              <a:rPr lang="pl-PL" sz="1800" dirty="0" err="1"/>
              <a:t>bacon</a:t>
            </a:r>
            <a:r>
              <a:rPr lang="pl-PL" sz="1800" dirty="0"/>
              <a:t> (</a:t>
            </a:r>
            <a:r>
              <a:rPr lang="pl-PL" sz="1800" dirty="0" err="1"/>
              <a:t>cut</a:t>
            </a:r>
            <a:r>
              <a:rPr lang="pl-PL" sz="1800" dirty="0"/>
              <a:t> </a:t>
            </a:r>
            <a:r>
              <a:rPr lang="pl-PL" sz="1800" dirty="0" err="1"/>
              <a:t>into</a:t>
            </a:r>
            <a:r>
              <a:rPr lang="pl-PL" sz="1800" dirty="0"/>
              <a:t> </a:t>
            </a:r>
            <a:r>
              <a:rPr lang="pl-PL" sz="1800" dirty="0" err="1"/>
              <a:t>cubes</a:t>
            </a:r>
            <a:r>
              <a:rPr lang="pl-PL" sz="1800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0,5 </a:t>
            </a:r>
            <a:r>
              <a:rPr lang="pl-PL" sz="1800" dirty="0" err="1"/>
              <a:t>onion</a:t>
            </a:r>
            <a:r>
              <a:rPr lang="pl-PL" sz="1800" dirty="0"/>
              <a:t> (</a:t>
            </a:r>
            <a:r>
              <a:rPr lang="pl-PL" sz="1800" dirty="0" err="1"/>
              <a:t>finely</a:t>
            </a:r>
            <a:r>
              <a:rPr lang="pl-PL" sz="1800" dirty="0"/>
              <a:t> </a:t>
            </a:r>
            <a:r>
              <a:rPr lang="pl-PL" sz="1800" dirty="0" err="1"/>
              <a:t>cut</a:t>
            </a:r>
            <a:r>
              <a:rPr lang="pl-PL" sz="1800" dirty="0" smtClean="0"/>
              <a:t>)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2800" b="1" u="sng" dirty="0" err="1" smtClean="0"/>
              <a:t>Preparation</a:t>
            </a:r>
            <a:r>
              <a:rPr lang="pl-PL" sz="2800" dirty="0" smtClean="0"/>
              <a:t>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800" dirty="0" smtClean="0"/>
              <a:t>To </a:t>
            </a:r>
            <a:r>
              <a:rPr lang="pl-PL" sz="2800" dirty="0" err="1" smtClean="0"/>
              <a:t>begin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you</a:t>
            </a:r>
            <a:r>
              <a:rPr lang="pl-PL" sz="2800" dirty="0" smtClean="0"/>
              <a:t> </a:t>
            </a:r>
            <a:r>
              <a:rPr lang="pl-PL" sz="2800" dirty="0" err="1" smtClean="0"/>
              <a:t>need</a:t>
            </a:r>
            <a:r>
              <a:rPr lang="pl-PL" sz="2800" dirty="0" smtClean="0"/>
              <a:t> to </a:t>
            </a:r>
            <a:r>
              <a:rPr lang="pl-PL" sz="2800" dirty="0" err="1" smtClean="0"/>
              <a:t>cook</a:t>
            </a:r>
            <a:r>
              <a:rPr lang="pl-PL" sz="2800" dirty="0" smtClean="0"/>
              <a:t> </a:t>
            </a:r>
            <a:r>
              <a:rPr lang="pl-PL" sz="2800" dirty="0" err="1" smtClean="0"/>
              <a:t>half</a:t>
            </a:r>
            <a:r>
              <a:rPr lang="pl-PL" sz="2800" dirty="0" smtClean="0"/>
              <a:t> kilo of </a:t>
            </a:r>
            <a:r>
              <a:rPr lang="pl-PL" sz="2800" dirty="0" err="1" smtClean="0"/>
              <a:t>potatoes</a:t>
            </a:r>
            <a:r>
              <a:rPr lang="pl-PL" sz="2800" dirty="0" smtClean="0"/>
              <a:t>. </a:t>
            </a:r>
            <a:r>
              <a:rPr lang="pl-PL" sz="2800" dirty="0" err="1" smtClean="0"/>
              <a:t>Cut</a:t>
            </a:r>
            <a:r>
              <a:rPr lang="pl-PL" sz="2800" dirty="0" smtClean="0"/>
              <a:t> </a:t>
            </a:r>
            <a:r>
              <a:rPr lang="pl-PL" sz="2800" dirty="0" err="1" smtClean="0"/>
              <a:t>them</a:t>
            </a:r>
            <a:r>
              <a:rPr lang="pl-PL" sz="2800" dirty="0" smtClean="0"/>
              <a:t> </a:t>
            </a:r>
            <a:r>
              <a:rPr lang="pl-PL" sz="2800" dirty="0" err="1" smtClean="0"/>
              <a:t>into</a:t>
            </a:r>
            <a:r>
              <a:rPr lang="pl-PL" sz="2800" dirty="0" smtClean="0"/>
              <a:t> </a:t>
            </a:r>
            <a:r>
              <a:rPr lang="pl-PL" sz="2800" dirty="0" err="1" smtClean="0"/>
              <a:t>chunks</a:t>
            </a:r>
            <a:r>
              <a:rPr lang="pl-PL" sz="2800" dirty="0" smtClean="0"/>
              <a:t> and </a:t>
            </a:r>
            <a:r>
              <a:rPr lang="pl-PL" sz="2800" dirty="0" err="1" smtClean="0"/>
              <a:t>cook</a:t>
            </a:r>
            <a:r>
              <a:rPr lang="pl-PL" sz="2800" dirty="0" smtClean="0"/>
              <a:t> </a:t>
            </a:r>
            <a:r>
              <a:rPr lang="pl-PL" sz="2800" dirty="0" err="1" smtClean="0"/>
              <a:t>them</a:t>
            </a:r>
            <a:r>
              <a:rPr lang="pl-PL" sz="2800" dirty="0" smtClean="0"/>
              <a:t> </a:t>
            </a:r>
            <a:r>
              <a:rPr lang="pl-PL" sz="2800" dirty="0" err="1" smtClean="0"/>
              <a:t>into</a:t>
            </a:r>
            <a:r>
              <a:rPr lang="pl-PL" sz="2800" dirty="0" smtClean="0"/>
              <a:t> </a:t>
            </a:r>
            <a:r>
              <a:rPr lang="pl-PL" sz="2800" dirty="0" err="1" smtClean="0"/>
              <a:t>boiling</a:t>
            </a:r>
            <a:r>
              <a:rPr lang="pl-PL" sz="2800" dirty="0" smtClean="0"/>
              <a:t>, </a:t>
            </a:r>
            <a:r>
              <a:rPr lang="pl-PL" sz="2800" dirty="0" err="1" smtClean="0"/>
              <a:t>salted</a:t>
            </a:r>
            <a:r>
              <a:rPr lang="pl-PL" sz="2800" dirty="0" smtClean="0"/>
              <a:t> </a:t>
            </a:r>
            <a:r>
              <a:rPr lang="pl-PL" sz="2800" dirty="0" err="1" smtClean="0"/>
              <a:t>water</a:t>
            </a:r>
            <a:r>
              <a:rPr lang="pl-PL" sz="2800" dirty="0" smtClean="0"/>
              <a:t> </a:t>
            </a:r>
            <a:r>
              <a:rPr lang="pl-PL" sz="2800" dirty="0" err="1" smtClean="0"/>
              <a:t>until</a:t>
            </a:r>
            <a:r>
              <a:rPr lang="pl-PL" sz="2800" dirty="0" smtClean="0"/>
              <a:t> tender. </a:t>
            </a:r>
            <a:r>
              <a:rPr lang="pl-PL" sz="2800" dirty="0" err="1" smtClean="0"/>
              <a:t>Drain</a:t>
            </a:r>
            <a:r>
              <a:rPr lang="pl-PL" sz="2800" dirty="0" smtClean="0"/>
              <a:t> </a:t>
            </a:r>
            <a:r>
              <a:rPr lang="pl-PL" sz="2800" dirty="0" err="1" smtClean="0"/>
              <a:t>them</a:t>
            </a:r>
            <a:r>
              <a:rPr lang="pl-PL" sz="2800" dirty="0" smtClean="0"/>
              <a:t> and </a:t>
            </a:r>
            <a:r>
              <a:rPr lang="pl-PL" sz="2800" dirty="0" err="1" smtClean="0"/>
              <a:t>mash</a:t>
            </a:r>
            <a:r>
              <a:rPr lang="pl-PL" sz="2800" dirty="0" smtClean="0"/>
              <a:t> </a:t>
            </a:r>
            <a:r>
              <a:rPr lang="pl-PL" sz="2800" dirty="0" err="1" smtClean="0"/>
              <a:t>or</a:t>
            </a:r>
            <a:r>
              <a:rPr lang="pl-PL" sz="2800" dirty="0" smtClean="0"/>
              <a:t> </a:t>
            </a:r>
            <a:r>
              <a:rPr lang="pl-PL" sz="2800" dirty="0" err="1" smtClean="0"/>
              <a:t>grind</a:t>
            </a:r>
            <a:r>
              <a:rPr lang="pl-PL" sz="2800" dirty="0" smtClean="0"/>
              <a:t> </a:t>
            </a:r>
            <a:r>
              <a:rPr lang="pl-PL" sz="2800" dirty="0" err="1" smtClean="0"/>
              <a:t>them</a:t>
            </a:r>
            <a:r>
              <a:rPr lang="pl-PL" sz="2800" dirty="0" smtClean="0"/>
              <a:t> </a:t>
            </a:r>
            <a:r>
              <a:rPr lang="pl-PL" sz="2800" dirty="0" err="1" smtClean="0"/>
              <a:t>using</a:t>
            </a:r>
            <a:r>
              <a:rPr lang="pl-PL" sz="2800" dirty="0" smtClean="0"/>
              <a:t> </a:t>
            </a:r>
            <a:r>
              <a:rPr lang="pl-PL" sz="2800" dirty="0" err="1" smtClean="0"/>
              <a:t>food</a:t>
            </a:r>
            <a:r>
              <a:rPr lang="pl-PL" sz="2800" dirty="0" smtClean="0"/>
              <a:t> </a:t>
            </a:r>
            <a:r>
              <a:rPr lang="pl-PL" sz="2800" dirty="0" err="1" smtClean="0"/>
              <a:t>mill</a:t>
            </a:r>
            <a:r>
              <a:rPr lang="pl-PL" sz="2800" dirty="0" smtClean="0"/>
              <a:t> and place </a:t>
            </a:r>
            <a:r>
              <a:rPr lang="pl-PL" sz="2800" dirty="0" err="1" smtClean="0"/>
              <a:t>in</a:t>
            </a:r>
            <a:r>
              <a:rPr lang="pl-PL" sz="2800" dirty="0" smtClean="0"/>
              <a:t> a </a:t>
            </a:r>
            <a:r>
              <a:rPr lang="pl-PL" sz="2800" dirty="0" err="1" smtClean="0"/>
              <a:t>large</a:t>
            </a:r>
            <a:r>
              <a:rPr lang="pl-PL" sz="2800" dirty="0" smtClean="0"/>
              <a:t> </a:t>
            </a:r>
            <a:r>
              <a:rPr lang="pl-PL" sz="2800" dirty="0" err="1" smtClean="0"/>
              <a:t>bowl</a:t>
            </a:r>
            <a:r>
              <a:rPr lang="pl-PL" sz="2800" dirty="0" smtClean="0"/>
              <a:t>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800" dirty="0" err="1" smtClean="0"/>
              <a:t>Grate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rest</a:t>
            </a:r>
            <a:r>
              <a:rPr lang="pl-PL" sz="2800" dirty="0" smtClean="0"/>
              <a:t> of </a:t>
            </a:r>
            <a:r>
              <a:rPr lang="pl-PL" sz="2800" dirty="0" err="1" smtClean="0"/>
              <a:t>raw</a:t>
            </a:r>
            <a:r>
              <a:rPr lang="pl-PL" sz="2800" dirty="0" smtClean="0"/>
              <a:t> </a:t>
            </a:r>
            <a:r>
              <a:rPr lang="pl-PL" sz="2800" dirty="0" err="1" smtClean="0"/>
              <a:t>potatoes</a:t>
            </a:r>
            <a:r>
              <a:rPr lang="pl-PL" sz="2800" dirty="0" smtClean="0"/>
              <a:t> (one kilo) on a </a:t>
            </a:r>
            <a:r>
              <a:rPr lang="pl-PL" sz="2800" dirty="0" err="1" smtClean="0"/>
              <a:t>fine</a:t>
            </a:r>
            <a:r>
              <a:rPr lang="pl-PL" sz="2800" dirty="0" smtClean="0"/>
              <a:t> </a:t>
            </a:r>
            <a:r>
              <a:rPr lang="pl-PL" sz="2800" dirty="0" err="1" smtClean="0"/>
              <a:t>grater</a:t>
            </a:r>
            <a:r>
              <a:rPr lang="pl-PL" sz="2800" dirty="0" smtClean="0"/>
              <a:t> </a:t>
            </a:r>
            <a:r>
              <a:rPr lang="pl-PL" sz="2800" dirty="0" err="1" smtClean="0"/>
              <a:t>or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a </a:t>
            </a:r>
            <a:r>
              <a:rPr lang="pl-PL" sz="2800" dirty="0" err="1" smtClean="0"/>
              <a:t>food</a:t>
            </a:r>
            <a:r>
              <a:rPr lang="pl-PL" sz="2800" dirty="0" smtClean="0"/>
              <a:t> </a:t>
            </a:r>
            <a:r>
              <a:rPr lang="pl-PL" sz="2800" dirty="0" err="1" smtClean="0"/>
              <a:t>processor</a:t>
            </a:r>
            <a:r>
              <a:rPr lang="pl-PL" sz="2800" dirty="0" smtClean="0"/>
              <a:t>. </a:t>
            </a:r>
            <a:r>
              <a:rPr lang="pl-PL" sz="2800" dirty="0" err="1" smtClean="0"/>
              <a:t>Then</a:t>
            </a:r>
            <a:r>
              <a:rPr lang="pl-PL" sz="2800" dirty="0" smtClean="0"/>
              <a:t> </a:t>
            </a:r>
            <a:r>
              <a:rPr lang="pl-PL" sz="2800" dirty="0" err="1" smtClean="0"/>
              <a:t>put</a:t>
            </a:r>
            <a:r>
              <a:rPr lang="pl-PL" sz="2800" dirty="0" smtClean="0"/>
              <a:t> on a </a:t>
            </a:r>
            <a:r>
              <a:rPr lang="pl-PL" sz="2800" dirty="0" err="1" smtClean="0"/>
              <a:t>cotton</a:t>
            </a:r>
            <a:r>
              <a:rPr lang="pl-PL" sz="2800" dirty="0" smtClean="0"/>
              <a:t> </a:t>
            </a:r>
            <a:r>
              <a:rPr lang="pl-PL" sz="2800" dirty="0" err="1" smtClean="0"/>
              <a:t>or</a:t>
            </a:r>
            <a:r>
              <a:rPr lang="pl-PL" sz="2800" dirty="0" smtClean="0"/>
              <a:t> </a:t>
            </a:r>
            <a:r>
              <a:rPr lang="pl-PL" sz="2800" dirty="0" err="1" smtClean="0"/>
              <a:t>linen</a:t>
            </a:r>
            <a:r>
              <a:rPr lang="pl-PL" sz="2800" dirty="0" smtClean="0"/>
              <a:t> </a:t>
            </a:r>
            <a:r>
              <a:rPr lang="pl-PL" sz="2800" dirty="0" err="1" smtClean="0"/>
              <a:t>cloth</a:t>
            </a:r>
            <a:r>
              <a:rPr lang="pl-PL" sz="2800" dirty="0" smtClean="0"/>
              <a:t> </a:t>
            </a:r>
            <a:r>
              <a:rPr lang="pl-PL" sz="2800" dirty="0" err="1" smtClean="0"/>
              <a:t>over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smaller</a:t>
            </a:r>
            <a:r>
              <a:rPr lang="pl-PL" sz="2800" dirty="0" smtClean="0"/>
              <a:t> </a:t>
            </a:r>
            <a:r>
              <a:rPr lang="pl-PL" sz="2800" dirty="0" err="1" smtClean="0"/>
              <a:t>bowl</a:t>
            </a:r>
            <a:r>
              <a:rPr lang="pl-PL" sz="2800" dirty="0" smtClean="0"/>
              <a:t>, and </a:t>
            </a:r>
            <a:r>
              <a:rPr lang="pl-PL" sz="2800" dirty="0" err="1" smtClean="0"/>
              <a:t>leave</a:t>
            </a:r>
            <a:r>
              <a:rPr lang="pl-PL" sz="2800" dirty="0" smtClean="0"/>
              <a:t> to </a:t>
            </a:r>
            <a:r>
              <a:rPr lang="pl-PL" sz="2800" dirty="0" err="1" smtClean="0"/>
              <a:t>drain</a:t>
            </a:r>
            <a:r>
              <a:rPr lang="pl-PL" sz="2800" dirty="0" smtClean="0"/>
              <a:t>. </a:t>
            </a:r>
            <a:r>
              <a:rPr lang="pl-PL" sz="2800" dirty="0" err="1" smtClean="0"/>
              <a:t>After</a:t>
            </a:r>
            <a:r>
              <a:rPr lang="pl-PL" sz="2800" dirty="0" smtClean="0"/>
              <a:t> 5 </a:t>
            </a:r>
            <a:r>
              <a:rPr lang="pl-PL" sz="2800" dirty="0" err="1" smtClean="0"/>
              <a:t>minutes</a:t>
            </a:r>
            <a:r>
              <a:rPr lang="pl-PL" sz="2800" dirty="0" smtClean="0"/>
              <a:t>, grab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cloth</a:t>
            </a:r>
            <a:r>
              <a:rPr lang="pl-PL" sz="2800" dirty="0" smtClean="0"/>
              <a:t> and twist and </a:t>
            </a:r>
            <a:r>
              <a:rPr lang="pl-PL" sz="2800" dirty="0" err="1" smtClean="0"/>
              <a:t>squeeze</a:t>
            </a:r>
            <a:r>
              <a:rPr lang="pl-PL" sz="2800" dirty="0" smtClean="0"/>
              <a:t> </a:t>
            </a:r>
            <a:r>
              <a:rPr lang="pl-PL" sz="2800" dirty="0" err="1" smtClean="0"/>
              <a:t>excess</a:t>
            </a:r>
            <a:r>
              <a:rPr lang="pl-PL" sz="2800" dirty="0" smtClean="0"/>
              <a:t> </a:t>
            </a:r>
            <a:r>
              <a:rPr lang="pl-PL" sz="2800" dirty="0" err="1" smtClean="0"/>
              <a:t>liquid</a:t>
            </a:r>
            <a:r>
              <a:rPr lang="pl-PL" sz="2800" dirty="0" smtClean="0"/>
              <a:t> </a:t>
            </a:r>
            <a:r>
              <a:rPr lang="pl-PL" sz="2800" dirty="0" err="1" smtClean="0"/>
              <a:t>from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potatoes</a:t>
            </a:r>
            <a:r>
              <a:rPr lang="pl-PL" sz="2800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sz="4400" b="1" smtClean="0"/>
              <a:t>Polish Grated Potato Dumplings</a:t>
            </a:r>
            <a:endParaRPr lang="pl-PL" sz="44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Place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cooked</a:t>
            </a:r>
            <a:r>
              <a:rPr lang="pl-PL" sz="1800" dirty="0" smtClean="0"/>
              <a:t>, </a:t>
            </a:r>
            <a:r>
              <a:rPr lang="pl-PL" sz="1800" dirty="0" err="1" smtClean="0"/>
              <a:t>mashed</a:t>
            </a:r>
            <a:r>
              <a:rPr lang="pl-PL" sz="1800" dirty="0" smtClean="0"/>
              <a:t> </a:t>
            </a:r>
            <a:r>
              <a:rPr lang="pl-PL" sz="1800" dirty="0" err="1" smtClean="0"/>
              <a:t>potatoes</a:t>
            </a:r>
            <a:r>
              <a:rPr lang="pl-PL" sz="1800" dirty="0" smtClean="0"/>
              <a:t>, </a:t>
            </a:r>
            <a:r>
              <a:rPr lang="pl-PL" sz="1800" dirty="0" err="1" smtClean="0"/>
              <a:t>add</a:t>
            </a:r>
            <a:r>
              <a:rPr lang="pl-PL" sz="1800" dirty="0" smtClean="0"/>
              <a:t> </a:t>
            </a:r>
            <a:r>
              <a:rPr lang="pl-PL" sz="1800" dirty="0" err="1" smtClean="0"/>
              <a:t>squeezed</a:t>
            </a:r>
            <a:r>
              <a:rPr lang="pl-PL" sz="1800" dirty="0" smtClean="0"/>
              <a:t> </a:t>
            </a:r>
            <a:r>
              <a:rPr lang="pl-PL" sz="1800" dirty="0" err="1" smtClean="0"/>
              <a:t>raw</a:t>
            </a:r>
            <a:r>
              <a:rPr lang="pl-PL" sz="1800" dirty="0" smtClean="0"/>
              <a:t> </a:t>
            </a:r>
            <a:r>
              <a:rPr lang="pl-PL" sz="1800" dirty="0" err="1" smtClean="0"/>
              <a:t>potatoes</a:t>
            </a:r>
            <a:r>
              <a:rPr lang="pl-PL" sz="1800" dirty="0" smtClean="0"/>
              <a:t> and </a:t>
            </a:r>
            <a:r>
              <a:rPr lang="pl-PL" sz="1800" dirty="0" err="1" smtClean="0"/>
              <a:t>starch</a:t>
            </a:r>
            <a:r>
              <a:rPr lang="pl-PL" sz="1800" dirty="0" smtClean="0"/>
              <a:t> - </a:t>
            </a:r>
            <a:r>
              <a:rPr lang="pl-PL" sz="1800" dirty="0" err="1" smtClean="0"/>
              <a:t>this</a:t>
            </a:r>
            <a:r>
              <a:rPr lang="pl-PL" sz="1800" dirty="0" smtClean="0"/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thick</a:t>
            </a:r>
            <a:r>
              <a:rPr lang="pl-PL" sz="1800" dirty="0" smtClean="0"/>
              <a:t> fluid </a:t>
            </a:r>
            <a:r>
              <a:rPr lang="pl-PL" sz="1800" dirty="0" err="1" smtClean="0"/>
              <a:t>that</a:t>
            </a:r>
            <a:r>
              <a:rPr lang="pl-PL" sz="1800" dirty="0" smtClean="0"/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at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bottom</a:t>
            </a:r>
            <a:r>
              <a:rPr lang="pl-PL" sz="1800" dirty="0" smtClean="0"/>
              <a:t> of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bowl</a:t>
            </a:r>
            <a:r>
              <a:rPr lang="pl-PL" sz="1800" dirty="0" smtClean="0"/>
              <a:t>, </a:t>
            </a:r>
            <a:r>
              <a:rPr lang="pl-PL" sz="1800" dirty="0" err="1" smtClean="0"/>
              <a:t>where</a:t>
            </a:r>
            <a:r>
              <a:rPr lang="pl-PL" sz="1800" dirty="0" smtClean="0"/>
              <a:t> </a:t>
            </a:r>
            <a:r>
              <a:rPr lang="pl-PL" sz="1800" dirty="0" err="1" smtClean="0"/>
              <a:t>you</a:t>
            </a:r>
            <a:r>
              <a:rPr lang="pl-PL" sz="1800" dirty="0" smtClean="0"/>
              <a:t> </a:t>
            </a:r>
            <a:r>
              <a:rPr lang="pl-PL" sz="1800" dirty="0" err="1" smtClean="0"/>
              <a:t>have</a:t>
            </a:r>
            <a:r>
              <a:rPr lang="pl-PL" sz="1800" dirty="0" smtClean="0"/>
              <a:t> </a:t>
            </a:r>
            <a:r>
              <a:rPr lang="pl-PL" sz="1800" dirty="0" err="1" smtClean="0"/>
              <a:t>squeezed</a:t>
            </a:r>
            <a:r>
              <a:rPr lang="pl-PL" sz="1800" dirty="0" smtClean="0"/>
              <a:t> </a:t>
            </a:r>
            <a:r>
              <a:rPr lang="pl-PL" sz="1800" dirty="0" err="1" smtClean="0"/>
              <a:t>grated</a:t>
            </a:r>
            <a:r>
              <a:rPr lang="pl-PL" sz="1800" dirty="0" smtClean="0"/>
              <a:t> </a:t>
            </a:r>
            <a:r>
              <a:rPr lang="pl-PL" sz="1800" dirty="0" err="1" smtClean="0"/>
              <a:t>raw</a:t>
            </a:r>
            <a:r>
              <a:rPr lang="pl-PL" sz="1800" dirty="0" smtClean="0"/>
              <a:t> </a:t>
            </a:r>
            <a:r>
              <a:rPr lang="pl-PL" sz="1800" dirty="0" err="1" smtClean="0"/>
              <a:t>potatoes</a:t>
            </a:r>
            <a:r>
              <a:rPr lang="pl-PL" sz="1800" dirty="0" smtClean="0"/>
              <a:t> (</a:t>
            </a:r>
            <a:r>
              <a:rPr lang="pl-PL" sz="1800" dirty="0" err="1" smtClean="0"/>
              <a:t>remove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water</a:t>
            </a:r>
            <a:r>
              <a:rPr lang="pl-PL" sz="1800" dirty="0" smtClean="0"/>
              <a:t> </a:t>
            </a:r>
            <a:r>
              <a:rPr lang="pl-PL" sz="1800" dirty="0" err="1" smtClean="0"/>
              <a:t>layer</a:t>
            </a:r>
            <a:r>
              <a:rPr lang="pl-PL" sz="1800" dirty="0" smtClean="0"/>
              <a:t> on </a:t>
            </a:r>
            <a:r>
              <a:rPr lang="pl-PL" sz="1800" dirty="0" err="1" smtClean="0"/>
              <a:t>the</a:t>
            </a:r>
            <a:r>
              <a:rPr lang="pl-PL" sz="1800" dirty="0" smtClean="0"/>
              <a:t> top and </a:t>
            </a:r>
            <a:r>
              <a:rPr lang="pl-PL" sz="1800" dirty="0" err="1" smtClean="0"/>
              <a:t>use</a:t>
            </a:r>
            <a:r>
              <a:rPr lang="pl-PL" sz="1800" dirty="0" smtClean="0"/>
              <a:t> </a:t>
            </a:r>
            <a:r>
              <a:rPr lang="pl-PL" sz="1800" dirty="0" err="1" smtClean="0"/>
              <a:t>only</a:t>
            </a:r>
            <a:r>
              <a:rPr lang="pl-PL" sz="1800" dirty="0" smtClean="0"/>
              <a:t> </a:t>
            </a:r>
            <a:r>
              <a:rPr lang="pl-PL" sz="1800" dirty="0" err="1" smtClean="0"/>
              <a:t>what's</a:t>
            </a:r>
            <a:r>
              <a:rPr lang="pl-PL" sz="1800" dirty="0" smtClean="0"/>
              <a:t> </a:t>
            </a:r>
            <a:r>
              <a:rPr lang="pl-PL" sz="1800" dirty="0" err="1" smtClean="0"/>
              <a:t>left</a:t>
            </a:r>
            <a:r>
              <a:rPr lang="pl-PL" sz="1800" dirty="0" smtClean="0"/>
              <a:t> </a:t>
            </a:r>
            <a:r>
              <a:rPr lang="pl-PL" sz="1800" dirty="0" err="1" smtClean="0"/>
              <a:t>at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bottom</a:t>
            </a:r>
            <a:r>
              <a:rPr lang="pl-PL" sz="1800" dirty="0" smtClean="0"/>
              <a:t> of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bowl</a:t>
            </a:r>
            <a:r>
              <a:rPr lang="pl-PL" sz="1800" dirty="0" smtClean="0"/>
              <a:t>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 smtClean="0"/>
              <a:t>Add</a:t>
            </a:r>
            <a:r>
              <a:rPr lang="pl-PL" sz="1800" dirty="0" smtClean="0"/>
              <a:t> </a:t>
            </a:r>
            <a:r>
              <a:rPr lang="pl-PL" sz="1800" dirty="0" err="1" smtClean="0"/>
              <a:t>eggs</a:t>
            </a:r>
            <a:r>
              <a:rPr lang="pl-PL" sz="1800" dirty="0" smtClean="0"/>
              <a:t>, </a:t>
            </a:r>
            <a:r>
              <a:rPr lang="pl-PL" sz="1800" dirty="0" err="1" smtClean="0"/>
              <a:t>spice</a:t>
            </a:r>
            <a:r>
              <a:rPr lang="pl-PL" sz="1800" dirty="0" smtClean="0"/>
              <a:t> </a:t>
            </a:r>
            <a:r>
              <a:rPr lang="pl-PL" sz="1800" dirty="0" err="1" smtClean="0"/>
              <a:t>it</a:t>
            </a:r>
            <a:r>
              <a:rPr lang="pl-PL" sz="1800" dirty="0" smtClean="0"/>
              <a:t> </a:t>
            </a:r>
            <a:r>
              <a:rPr lang="pl-PL" sz="1800" dirty="0" err="1" smtClean="0"/>
              <a:t>with</a:t>
            </a:r>
            <a:r>
              <a:rPr lang="pl-PL" sz="1800" dirty="0" smtClean="0"/>
              <a:t> salt and </a:t>
            </a:r>
            <a:r>
              <a:rPr lang="pl-PL" sz="1800" dirty="0" err="1" smtClean="0"/>
              <a:t>pepper</a:t>
            </a:r>
            <a:r>
              <a:rPr lang="pl-PL" sz="1800" dirty="0" smtClean="0"/>
              <a:t>. </a:t>
            </a:r>
            <a:r>
              <a:rPr lang="pl-PL" sz="1800" dirty="0" err="1" smtClean="0"/>
              <a:t>Add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potato</a:t>
            </a:r>
            <a:r>
              <a:rPr lang="pl-PL" sz="1800" dirty="0" smtClean="0"/>
              <a:t> </a:t>
            </a:r>
            <a:r>
              <a:rPr lang="pl-PL" sz="1800" dirty="0" err="1" smtClean="0"/>
              <a:t>flour</a:t>
            </a:r>
            <a:r>
              <a:rPr lang="pl-PL" sz="1800" dirty="0" smtClean="0"/>
              <a:t>. And </a:t>
            </a:r>
            <a:r>
              <a:rPr lang="pl-PL" sz="1800" dirty="0" err="1" smtClean="0"/>
              <a:t>here</a:t>
            </a:r>
            <a:r>
              <a:rPr lang="pl-PL" sz="1800" dirty="0" smtClean="0"/>
              <a:t>, </a:t>
            </a:r>
            <a:r>
              <a:rPr lang="pl-PL" sz="1800" dirty="0" err="1" smtClean="0"/>
              <a:t>depending</a:t>
            </a:r>
            <a:r>
              <a:rPr lang="pl-PL" sz="1800" dirty="0" smtClean="0"/>
              <a:t> on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variety</a:t>
            </a:r>
            <a:r>
              <a:rPr lang="pl-PL" sz="1800" dirty="0" smtClean="0"/>
              <a:t> of </a:t>
            </a:r>
            <a:r>
              <a:rPr lang="pl-PL" sz="1800" dirty="0" err="1" smtClean="0"/>
              <a:t>potatoes</a:t>
            </a:r>
            <a:r>
              <a:rPr lang="pl-PL" sz="1800" dirty="0" smtClean="0"/>
              <a:t> </a:t>
            </a:r>
            <a:r>
              <a:rPr lang="pl-PL" sz="1800" dirty="0" err="1" smtClean="0"/>
              <a:t>approx</a:t>
            </a:r>
            <a:r>
              <a:rPr lang="pl-PL" sz="1800" dirty="0" smtClean="0"/>
              <a:t>. 10 </a:t>
            </a:r>
            <a:r>
              <a:rPr lang="pl-PL" sz="1800" dirty="0" err="1" smtClean="0"/>
              <a:t>tablespoons</a:t>
            </a:r>
            <a:r>
              <a:rPr lang="pl-PL" sz="18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Mix </a:t>
            </a:r>
            <a:r>
              <a:rPr lang="pl-PL" sz="1800" dirty="0" err="1" smtClean="0"/>
              <a:t>thoroughly</a:t>
            </a:r>
            <a:r>
              <a:rPr lang="pl-PL" sz="1800" dirty="0" smtClean="0"/>
              <a:t>, </a:t>
            </a:r>
            <a:r>
              <a:rPr lang="pl-PL" sz="1800" dirty="0" err="1" smtClean="0"/>
              <a:t>adding</a:t>
            </a:r>
            <a:r>
              <a:rPr lang="pl-PL" sz="1800" dirty="0" smtClean="0"/>
              <a:t> </a:t>
            </a:r>
            <a:r>
              <a:rPr lang="pl-PL" sz="1800" dirty="0" err="1" smtClean="0"/>
              <a:t>enough</a:t>
            </a:r>
            <a:r>
              <a:rPr lang="pl-PL" sz="1800" dirty="0" smtClean="0"/>
              <a:t> </a:t>
            </a:r>
            <a:r>
              <a:rPr lang="pl-PL" sz="1800" dirty="0" err="1" smtClean="0"/>
              <a:t>flour</a:t>
            </a:r>
            <a:r>
              <a:rPr lang="pl-PL" sz="1800" dirty="0" smtClean="0"/>
              <a:t> so </a:t>
            </a:r>
            <a:r>
              <a:rPr lang="pl-PL" sz="1800" dirty="0" err="1" smtClean="0"/>
              <a:t>mixture</a:t>
            </a:r>
            <a:r>
              <a:rPr lang="pl-PL" sz="1800" dirty="0" smtClean="0"/>
              <a:t> will </a:t>
            </a:r>
            <a:r>
              <a:rPr lang="pl-PL" sz="1800" dirty="0" err="1" smtClean="0"/>
              <a:t>hold</a:t>
            </a:r>
            <a:r>
              <a:rPr lang="pl-PL" sz="1800" dirty="0" smtClean="0"/>
              <a:t> </a:t>
            </a:r>
            <a:r>
              <a:rPr lang="pl-PL" sz="1800" dirty="0" err="1" smtClean="0"/>
              <a:t>its</a:t>
            </a:r>
            <a:r>
              <a:rPr lang="pl-PL" sz="1800" dirty="0" smtClean="0"/>
              <a:t> </a:t>
            </a:r>
            <a:r>
              <a:rPr lang="pl-PL" sz="1800" dirty="0" err="1" smtClean="0"/>
              <a:t>shape</a:t>
            </a:r>
            <a:r>
              <a:rPr lang="pl-PL" sz="1800" dirty="0" smtClean="0"/>
              <a:t> </a:t>
            </a:r>
            <a:r>
              <a:rPr lang="pl-PL" sz="1800" dirty="0" err="1" smtClean="0"/>
              <a:t>when</a:t>
            </a:r>
            <a:r>
              <a:rPr lang="pl-PL" sz="1800" dirty="0" smtClean="0"/>
              <a:t> </a:t>
            </a:r>
            <a:r>
              <a:rPr lang="pl-PL" sz="1800" dirty="0" err="1" smtClean="0"/>
              <a:t>rolled</a:t>
            </a:r>
            <a:r>
              <a:rPr lang="pl-PL" sz="1800" dirty="0" smtClean="0"/>
              <a:t>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 smtClean="0"/>
              <a:t>Roll</a:t>
            </a:r>
            <a:r>
              <a:rPr lang="pl-PL" sz="1800" dirty="0" smtClean="0"/>
              <a:t> </a:t>
            </a:r>
            <a:r>
              <a:rPr lang="pl-PL" sz="1800" dirty="0" err="1" smtClean="0"/>
              <a:t>spoonfuls</a:t>
            </a:r>
            <a:r>
              <a:rPr lang="pl-PL" sz="1800" dirty="0" smtClean="0"/>
              <a:t> of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dough</a:t>
            </a:r>
            <a:r>
              <a:rPr lang="pl-PL" sz="1800" dirty="0" smtClean="0"/>
              <a:t> </a:t>
            </a:r>
            <a:r>
              <a:rPr lang="pl-PL" sz="1800" dirty="0" err="1" smtClean="0"/>
              <a:t>into</a:t>
            </a:r>
            <a:r>
              <a:rPr lang="pl-PL" sz="1800" dirty="0" smtClean="0"/>
              <a:t> </a:t>
            </a:r>
            <a:r>
              <a:rPr lang="pl-PL" sz="1800" dirty="0" err="1" smtClean="0"/>
              <a:t>walnut</a:t>
            </a:r>
            <a:r>
              <a:rPr lang="pl-PL" sz="1800" dirty="0" smtClean="0"/>
              <a:t> </a:t>
            </a:r>
            <a:r>
              <a:rPr lang="pl-PL" sz="1800" dirty="0" err="1" smtClean="0"/>
              <a:t>or</a:t>
            </a:r>
            <a:r>
              <a:rPr lang="pl-PL" sz="1800" dirty="0" smtClean="0"/>
              <a:t> </a:t>
            </a:r>
            <a:r>
              <a:rPr lang="pl-PL" sz="1800" dirty="0" err="1" smtClean="0"/>
              <a:t>tangerine-sized</a:t>
            </a:r>
            <a:r>
              <a:rPr lang="pl-PL" sz="1800" dirty="0" smtClean="0"/>
              <a:t> </a:t>
            </a:r>
            <a:r>
              <a:rPr lang="pl-PL" sz="1800" dirty="0" err="1" smtClean="0"/>
              <a:t>balls</a:t>
            </a:r>
            <a:r>
              <a:rPr lang="pl-PL" sz="1800" dirty="0" smtClean="0"/>
              <a:t> and </a:t>
            </a:r>
            <a:r>
              <a:rPr lang="pl-PL" sz="1800" dirty="0" err="1" smtClean="0"/>
              <a:t>then</a:t>
            </a:r>
            <a:r>
              <a:rPr lang="pl-PL" sz="1800" dirty="0" smtClean="0"/>
              <a:t> insert </a:t>
            </a:r>
            <a:r>
              <a:rPr lang="pl-PL" sz="1800" dirty="0" err="1" smtClean="0"/>
              <a:t>them</a:t>
            </a:r>
            <a:r>
              <a:rPr lang="pl-PL" sz="1800" dirty="0" smtClean="0"/>
              <a:t> </a:t>
            </a:r>
            <a:r>
              <a:rPr lang="pl-PL" sz="1800" dirty="0" err="1" smtClean="0"/>
              <a:t>into</a:t>
            </a:r>
            <a:r>
              <a:rPr lang="pl-PL" sz="1800" dirty="0" smtClean="0"/>
              <a:t> </a:t>
            </a:r>
            <a:r>
              <a:rPr lang="pl-PL" sz="1800" dirty="0" err="1" smtClean="0"/>
              <a:t>salted</a:t>
            </a:r>
            <a:r>
              <a:rPr lang="pl-PL" sz="1800" dirty="0" smtClean="0"/>
              <a:t> </a:t>
            </a:r>
            <a:r>
              <a:rPr lang="pl-PL" sz="1800" dirty="0" err="1" smtClean="0"/>
              <a:t>boiling</a:t>
            </a:r>
            <a:r>
              <a:rPr lang="pl-PL" sz="1800" dirty="0" smtClean="0"/>
              <a:t> </a:t>
            </a:r>
            <a:r>
              <a:rPr lang="pl-PL" sz="1800" dirty="0" err="1" smtClean="0"/>
              <a:t>water</a:t>
            </a:r>
            <a:r>
              <a:rPr lang="pl-PL" sz="18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 smtClean="0"/>
              <a:t>Boil</a:t>
            </a:r>
            <a:r>
              <a:rPr lang="pl-PL" sz="1800" dirty="0" smtClean="0"/>
              <a:t> </a:t>
            </a:r>
            <a:r>
              <a:rPr lang="pl-PL" sz="1800" dirty="0" err="1" smtClean="0"/>
              <a:t>them</a:t>
            </a:r>
            <a:r>
              <a:rPr lang="pl-PL" sz="1800" dirty="0" smtClean="0"/>
              <a:t> for five </a:t>
            </a:r>
            <a:r>
              <a:rPr lang="pl-PL" sz="1800" dirty="0" err="1" smtClean="0"/>
              <a:t>minutes</a:t>
            </a:r>
            <a:r>
              <a:rPr lang="pl-PL" sz="1800" dirty="0" smtClean="0"/>
              <a:t> (</a:t>
            </a:r>
            <a:r>
              <a:rPr lang="pl-PL" sz="1800" dirty="0" err="1" smtClean="0"/>
              <a:t>small</a:t>
            </a:r>
            <a:r>
              <a:rPr lang="pl-PL" sz="1800" dirty="0" smtClean="0"/>
              <a:t> pyzy) </a:t>
            </a:r>
            <a:r>
              <a:rPr lang="pl-PL" sz="1800" dirty="0" err="1" smtClean="0"/>
              <a:t>or</a:t>
            </a:r>
            <a:r>
              <a:rPr lang="pl-PL" sz="1800" dirty="0" smtClean="0"/>
              <a:t> </a:t>
            </a:r>
            <a:r>
              <a:rPr lang="pl-PL" sz="1800" dirty="0" err="1" smtClean="0"/>
              <a:t>up</a:t>
            </a:r>
            <a:r>
              <a:rPr lang="pl-PL" sz="1800" dirty="0" smtClean="0"/>
              <a:t> to ten </a:t>
            </a:r>
            <a:r>
              <a:rPr lang="pl-PL" sz="1800" dirty="0" err="1" smtClean="0"/>
              <a:t>minutes</a:t>
            </a:r>
            <a:r>
              <a:rPr lang="pl-PL" sz="1800" dirty="0" smtClean="0"/>
              <a:t> (big pyzy) </a:t>
            </a:r>
            <a:r>
              <a:rPr lang="pl-PL" sz="1800" dirty="0" err="1" smtClean="0"/>
              <a:t>or</a:t>
            </a:r>
            <a:r>
              <a:rPr lang="pl-PL" sz="1800" dirty="0" smtClean="0"/>
              <a:t> </a:t>
            </a:r>
            <a:r>
              <a:rPr lang="pl-PL" sz="1800" dirty="0" err="1" smtClean="0"/>
              <a:t>until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dumplings</a:t>
            </a:r>
            <a:r>
              <a:rPr lang="pl-PL" sz="1800" dirty="0" smtClean="0"/>
              <a:t> </a:t>
            </a:r>
            <a:r>
              <a:rPr lang="pl-PL" sz="1800" dirty="0" err="1" smtClean="0"/>
              <a:t>float</a:t>
            </a:r>
            <a:r>
              <a:rPr lang="pl-PL" sz="1800" dirty="0" smtClean="0"/>
              <a:t> to </a:t>
            </a:r>
            <a:r>
              <a:rPr lang="pl-PL" sz="1800" dirty="0" err="1" smtClean="0"/>
              <a:t>the</a:t>
            </a:r>
            <a:r>
              <a:rPr lang="pl-PL" sz="1800" dirty="0" smtClean="0"/>
              <a:t> top. </a:t>
            </a:r>
            <a:r>
              <a:rPr lang="pl-PL" sz="1800" dirty="0" err="1" smtClean="0"/>
              <a:t>Taste</a:t>
            </a:r>
            <a:r>
              <a:rPr lang="pl-PL" sz="1800" dirty="0" smtClean="0"/>
              <a:t> one of </a:t>
            </a:r>
            <a:r>
              <a:rPr lang="pl-PL" sz="1800" dirty="0" err="1" smtClean="0"/>
              <a:t>them</a:t>
            </a:r>
            <a:r>
              <a:rPr lang="pl-PL" sz="1800" dirty="0" smtClean="0"/>
              <a:t> </a:t>
            </a:r>
            <a:r>
              <a:rPr lang="pl-PL" sz="1800" dirty="0" err="1" smtClean="0"/>
              <a:t>if</a:t>
            </a:r>
            <a:r>
              <a:rPr lang="pl-PL" sz="1800" dirty="0" smtClean="0"/>
              <a:t> </a:t>
            </a:r>
            <a:r>
              <a:rPr lang="pl-PL" sz="1800" dirty="0" err="1" smtClean="0"/>
              <a:t>they</a:t>
            </a:r>
            <a:r>
              <a:rPr lang="pl-PL" sz="1800" dirty="0" smtClean="0"/>
              <a:t> </a:t>
            </a:r>
            <a:r>
              <a:rPr lang="pl-PL" sz="1800" dirty="0" err="1" smtClean="0"/>
              <a:t>are</a:t>
            </a:r>
            <a:r>
              <a:rPr lang="pl-PL" sz="1800" dirty="0" smtClean="0"/>
              <a:t> </a:t>
            </a:r>
            <a:r>
              <a:rPr lang="pl-PL" sz="1800" dirty="0" err="1" smtClean="0"/>
              <a:t>ready</a:t>
            </a:r>
            <a:r>
              <a:rPr lang="pl-PL" sz="18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 smtClean="0"/>
              <a:t>Remove</a:t>
            </a:r>
            <a:r>
              <a:rPr lang="pl-PL" sz="1800" dirty="0" smtClean="0"/>
              <a:t> </a:t>
            </a:r>
            <a:r>
              <a:rPr lang="pl-PL" sz="1800" dirty="0" err="1" smtClean="0"/>
              <a:t>dumplings</a:t>
            </a:r>
            <a:r>
              <a:rPr lang="pl-PL" sz="1800" dirty="0" smtClean="0"/>
              <a:t> </a:t>
            </a:r>
            <a:r>
              <a:rPr lang="pl-PL" sz="1800" dirty="0" err="1" smtClean="0"/>
              <a:t>with</a:t>
            </a:r>
            <a:r>
              <a:rPr lang="pl-PL" sz="1800" dirty="0" smtClean="0"/>
              <a:t> a </a:t>
            </a:r>
            <a:r>
              <a:rPr lang="pl-PL" sz="1800" dirty="0" err="1" smtClean="0"/>
              <a:t>slotted</a:t>
            </a:r>
            <a:r>
              <a:rPr lang="pl-PL" sz="1800" dirty="0" smtClean="0"/>
              <a:t> </a:t>
            </a:r>
            <a:r>
              <a:rPr lang="pl-PL" sz="1800" dirty="0" err="1" smtClean="0"/>
              <a:t>spoon</a:t>
            </a:r>
            <a:r>
              <a:rPr lang="pl-PL" sz="1800" dirty="0" smtClean="0"/>
              <a:t> to a </a:t>
            </a:r>
            <a:r>
              <a:rPr lang="pl-PL" sz="1800" dirty="0" err="1" smtClean="0"/>
              <a:t>colander</a:t>
            </a:r>
            <a:r>
              <a:rPr lang="pl-PL" sz="1800" dirty="0" smtClean="0"/>
              <a:t> to </a:t>
            </a:r>
            <a:r>
              <a:rPr lang="pl-PL" sz="1800" dirty="0" err="1" smtClean="0"/>
              <a:t>drain</a:t>
            </a:r>
            <a:r>
              <a:rPr lang="pl-PL" sz="18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 smtClean="0"/>
              <a:t>Serve</a:t>
            </a:r>
            <a:r>
              <a:rPr lang="pl-PL" sz="1800" dirty="0" smtClean="0"/>
              <a:t> </a:t>
            </a:r>
            <a:r>
              <a:rPr lang="pl-PL" sz="1800" dirty="0" err="1" smtClean="0"/>
              <a:t>it</a:t>
            </a:r>
            <a:r>
              <a:rPr lang="pl-PL" sz="1800" dirty="0" smtClean="0"/>
              <a:t> </a:t>
            </a:r>
            <a:r>
              <a:rPr lang="pl-PL" sz="1800" dirty="0" err="1" smtClean="0"/>
              <a:t>with</a:t>
            </a:r>
            <a:r>
              <a:rPr lang="pl-PL" sz="1800" dirty="0" smtClean="0"/>
              <a:t> </a:t>
            </a:r>
            <a:r>
              <a:rPr lang="pl-PL" sz="1800" dirty="0" err="1" smtClean="0"/>
              <a:t>fried</a:t>
            </a:r>
            <a:r>
              <a:rPr lang="pl-PL" sz="1800" dirty="0" smtClean="0"/>
              <a:t> </a:t>
            </a:r>
            <a:r>
              <a:rPr lang="pl-PL" sz="1800" dirty="0" err="1" smtClean="0"/>
              <a:t>pieces</a:t>
            </a:r>
            <a:r>
              <a:rPr lang="pl-PL" sz="1800" dirty="0" smtClean="0"/>
              <a:t> of </a:t>
            </a:r>
            <a:r>
              <a:rPr lang="pl-PL" sz="1800" dirty="0" err="1" smtClean="0"/>
              <a:t>bacon</a:t>
            </a:r>
            <a:r>
              <a:rPr lang="pl-PL" sz="1800" dirty="0" smtClean="0"/>
              <a:t> and </a:t>
            </a:r>
            <a:r>
              <a:rPr lang="pl-PL" sz="1800" dirty="0" err="1" smtClean="0"/>
              <a:t>onion</a:t>
            </a:r>
            <a:r>
              <a:rPr lang="pl-PL" sz="1800" dirty="0" smtClean="0"/>
              <a:t>, and </a:t>
            </a:r>
            <a:r>
              <a:rPr lang="pl-PL" sz="1800" dirty="0" err="1" smtClean="0"/>
              <a:t>drippings</a:t>
            </a:r>
            <a:r>
              <a:rPr lang="pl-PL" sz="1800" dirty="0" smtClean="0"/>
              <a:t>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			</a:t>
            </a:r>
            <a:r>
              <a:rPr lang="pl-PL" sz="1800" b="1" dirty="0" err="1" smtClean="0"/>
              <a:t>Enjoy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your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meal</a:t>
            </a:r>
            <a:r>
              <a:rPr lang="pl-PL" sz="1800" b="1" dirty="0" smtClean="0"/>
              <a:t>!</a:t>
            </a:r>
            <a:endParaRPr lang="pl-PL" sz="1800" dirty="0" smtClean="0"/>
          </a:p>
          <a:p>
            <a:pPr eaLnBrk="1" hangingPunct="1">
              <a:defRPr/>
            </a:pP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err="1" smtClean="0"/>
              <a:t>Polish</a:t>
            </a:r>
            <a:r>
              <a:rPr lang="pl-PL" b="1" dirty="0" smtClean="0"/>
              <a:t> </a:t>
            </a:r>
            <a:r>
              <a:rPr lang="pl-PL" b="1" dirty="0" err="1" smtClean="0"/>
              <a:t>Grated</a:t>
            </a:r>
            <a:r>
              <a:rPr lang="pl-PL" b="1" dirty="0" smtClean="0"/>
              <a:t> </a:t>
            </a:r>
            <a:r>
              <a:rPr lang="pl-PL" b="1" dirty="0" err="1" smtClean="0"/>
              <a:t>Potato</a:t>
            </a:r>
            <a:r>
              <a:rPr lang="pl-PL" b="1" dirty="0" smtClean="0"/>
              <a:t> </a:t>
            </a:r>
            <a:r>
              <a:rPr lang="pl-PL" b="1" dirty="0" err="1" smtClean="0"/>
              <a:t>Dumplings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b="1" i="1" u="sng" dirty="0" smtClean="0"/>
              <a:t>Pyzy </a:t>
            </a:r>
            <a:r>
              <a:rPr lang="pl-PL" sz="3300" b="1" i="1" u="sng" dirty="0"/>
              <a:t>– przygotowane przez Mikołaja Krzywickiego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3300" u="sng" dirty="0"/>
              <a:t>Składniki</a:t>
            </a:r>
            <a:endParaRPr lang="pl-PL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1,5 kg ziemniaków,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2 duże jajka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10 łyżek mąki ziemniaczanej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sól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pieprz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 30 g boczku wędzonego boczku w plastrach (pokroić w kostkę)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 0,5 cebuli (drobno pokrojonej)</a:t>
            </a:r>
            <a:br>
              <a:rPr lang="pl-PL" sz="3300" dirty="0"/>
            </a:br>
            <a:endParaRPr lang="pl-PL" sz="33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u="sng" dirty="0"/>
              <a:t>Przygotowanie</a:t>
            </a:r>
            <a:r>
              <a:rPr lang="pl-PL" sz="3300" dirty="0"/>
              <a:t>:</a:t>
            </a:r>
            <a:br>
              <a:rPr lang="pl-PL" sz="3300" dirty="0"/>
            </a:br>
            <a:endParaRPr lang="pl-PL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Na początek należy ugotować pół kilograma ziemniaków. Pokroić na kawałki i gotować je we wrzącej, osolonej wodzie, aż do miękkości. Odcedzić i potłuc lub przemielić je za pomocą maszynki. Umieścić w dużej misce</a:t>
            </a:r>
            <a:r>
              <a:rPr lang="pl-PL" sz="3300" dirty="0" smtClean="0"/>
              <a:t>.</a:t>
            </a:r>
            <a:endParaRPr lang="pl-PL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Zetrzeć resztę surowych ziemniaków (jeden kilogram) na drobnej tarce lub w malakserze. Następnie umieścić je na lnianej lub bawełnianą ściereczce nad mniejszą miską i pozostaw do odcieknięcia. Po ok. 5 minutach, weź ściereczkę, zwiń ją i wyciśnij nadmiar płynu z ziemniaków.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sz="4400" b="1" smtClean="0"/>
              <a:t>Polish Grated Potato Dumplings</a:t>
            </a:r>
            <a:endParaRPr lang="pl-PL" sz="44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Umieść gotowane, potłuczone lub przemielone ziemniaki, dodać wyciśnięty surowe ziemniaki i skrobię - to gęsty płyn, który znajduje się na dnie miski, nad którą został wyciśnięte przetarte surowe ziemniaki (należy usunąć górną warstwę wody i używać tylko płynu, który pozostał na dnie).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Dodaj jajka, dopraw solą i pieprzem. Dodaj mąkę ziemniaczaną. I tu, w zależności od odmiany ziemniaków, może to być ok. 10 łyżek.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Dokładnie wymieszaj, dodaj taką ilość mąki, aby ciasto zachowywało kształt podczas wałkowania.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Podziel na porcje wielkości łyżki i utocz z nich kulki wielkości orzecha lub mandarynki. Umieść je we wrzącej, osolonej wodzie.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 Gotuj je przez pięć minut (małe pyzy) nawet do dziesięciu minut (duże pyzy) lub, aż pyzy zaczną wypływać na powierzchnię wody. Spróbuj jednego z nich, czy są już gotowe.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 Wyjmij pyzy łyżką cedzakową na durszlak do odcedzenia.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 Podawać ze smażonymi kawałkami boczku i cebuli oraz wytopionym z boczku tłuszczem. </a:t>
            </a:r>
            <a:br>
              <a:rPr lang="pl-PL" sz="1800" dirty="0" smtClean="0"/>
            </a:br>
            <a:r>
              <a:rPr lang="pl-PL" sz="1800" dirty="0" smtClean="0"/>
              <a:t>	</a:t>
            </a:r>
            <a:r>
              <a:rPr lang="pl-PL" sz="1800" b="1" dirty="0" smtClean="0"/>
              <a:t>Smacznego!</a:t>
            </a:r>
            <a:endParaRPr lang="pl-PL" sz="18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Egg paste with melted cheese </a:t>
            </a:r>
            <a:endParaRPr lang="pl-PL" smtClean="0"/>
          </a:p>
        </p:txBody>
      </p:sp>
      <p:pic>
        <p:nvPicPr>
          <p:cNvPr id="44035" name="Picture 2" descr="pasta-jajeczna-gl-998x36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46363"/>
            <a:ext cx="8229600" cy="29670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Mushrooms sauce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/>
              <a:t>Sos grzybowy – przygotowany przez Maję </a:t>
            </a:r>
            <a:r>
              <a:rPr lang="pl-PL" b="1" i="1" u="sng" dirty="0" err="1"/>
              <a:t>Kister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b="1" dirty="0"/>
              <a:t>Składniki: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300g </a:t>
            </a:r>
            <a:r>
              <a:rPr lang="en-US" dirty="0" err="1"/>
              <a:t>grzybów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 </a:t>
            </a:r>
            <a:r>
              <a:rPr lang="en-US" dirty="0" err="1"/>
              <a:t>cebula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200g </a:t>
            </a:r>
            <a:r>
              <a:rPr lang="en-US" dirty="0" err="1"/>
              <a:t>kwaśnej</a:t>
            </a:r>
            <a:r>
              <a:rPr lang="en-US" dirty="0"/>
              <a:t> </a:t>
            </a:r>
            <a:r>
              <a:rPr lang="en-US" dirty="0" err="1"/>
              <a:t>śmietany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/>
              <a:t>świeży</a:t>
            </a:r>
            <a:r>
              <a:rPr lang="en-US" dirty="0"/>
              <a:t> </a:t>
            </a:r>
            <a:r>
              <a:rPr lang="en-US" dirty="0" err="1"/>
              <a:t>koperek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ząbki czosnku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sól i </a:t>
            </a:r>
            <a:r>
              <a:rPr lang="pl-PL" dirty="0" smtClean="0"/>
              <a:t>pieprz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Przygotowanie: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Najpierw usmaż pokrojoną w kostkę cebulę na maśle.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Umyj i pokrój grzyby w plastry.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Wyłóż je na patelnię i usmaż aż cebula będzie brązowa.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Smaż przez około </a:t>
            </a:r>
            <a:r>
              <a:rPr lang="pl-PL" b="1" dirty="0"/>
              <a:t>10 minut</a:t>
            </a:r>
            <a:r>
              <a:rPr lang="pl-PL" dirty="0"/>
              <a:t>, potem powoli wlej kwaśną śmietanę i dodaj poszatkowany czosnek.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Zmniejsz ogień, dopraw do smaku solą i pieprzem.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Duś przez około </a:t>
            </a:r>
            <a:r>
              <a:rPr lang="pl-PL" b="1" dirty="0"/>
              <a:t>15 minut</a:t>
            </a:r>
            <a:r>
              <a:rPr lang="pl-PL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Na koniec dodaj świeży koperek.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Ten pyszny sos doskonale smakuje  z  makaronem lub knedlami.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b="1" dirty="0"/>
              <a:t>Smacznego!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Egg paste with melted cheese 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i="1" u="sng" dirty="0"/>
              <a:t>Egg paste with melted cheese by </a:t>
            </a:r>
            <a:r>
              <a:rPr lang="en-US" sz="1800" b="1" i="1" u="sng" dirty="0" err="1"/>
              <a:t>Wiktoria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Janicka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/>
              <a:t>Ingredients 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melted cheese,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cut chives, 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- 1 pepper,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- 1 tomato,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salt,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pepper,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- 2 boiled eggs.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 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100" b="1" dirty="0" smtClean="0"/>
              <a:t>Preparation: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100" dirty="0" smtClean="0"/>
              <a:t>Put all the ingredients into a blender and grind them. 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100" dirty="0" smtClean="0"/>
              <a:t>Add salt and pepper. 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100" dirty="0" smtClean="0"/>
              <a:t>When  the paste is ready spread it on the bread. 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100" dirty="0" smtClean="0"/>
              <a:t>You can serve the sandwiches with tomatoes or vegetable salad.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100" dirty="0" smtClean="0"/>
              <a:t> 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100" dirty="0" smtClean="0"/>
              <a:t>                                                                           </a:t>
            </a:r>
            <a:r>
              <a:rPr lang="en-US" sz="2100" b="1" dirty="0" smtClean="0"/>
              <a:t>Enjoy</a:t>
            </a:r>
            <a:r>
              <a:rPr lang="pl-PL" sz="2100" b="1" dirty="0" smtClean="0"/>
              <a:t> </a:t>
            </a:r>
            <a:r>
              <a:rPr lang="pl-PL" sz="2100" b="1" dirty="0" err="1" smtClean="0"/>
              <a:t>it</a:t>
            </a:r>
            <a:r>
              <a:rPr lang="en-US" sz="2100" b="1" dirty="0" smtClean="0"/>
              <a:t>!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Egg paste with melted cheese 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i="1" u="sng" dirty="0"/>
              <a:t>Pasta jajeczna z topionym serem przygotowana przez Wiktorię Janicką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/>
              <a:t>Składniki: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ser topiony,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poszatkowany szczypiorek,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- 1 papryka,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- 1 pomidor,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sól,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pieprz,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- 2  ugotowane </a:t>
            </a:r>
            <a:r>
              <a:rPr lang="pl-PL" sz="1800" dirty="0" smtClean="0"/>
              <a:t>jaja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/>
              <a:t>Przygotowanie: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Umieść wszystkie składniki w </a:t>
            </a:r>
            <a:r>
              <a:rPr lang="pl-PL" sz="1800" dirty="0" err="1"/>
              <a:t>blenderze</a:t>
            </a:r>
            <a:r>
              <a:rPr lang="pl-PL" sz="1800" dirty="0"/>
              <a:t> i zmiksuj je.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Dodaj </a:t>
            </a:r>
            <a:r>
              <a:rPr lang="pl-PL" sz="1800" dirty="0"/>
              <a:t>sól i pieprz.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Gotową </a:t>
            </a:r>
            <a:r>
              <a:rPr lang="pl-PL" sz="1800" dirty="0"/>
              <a:t>pastą posmaruj  chleb.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Kanapki </a:t>
            </a:r>
            <a:r>
              <a:rPr lang="pl-PL" sz="1800" dirty="0"/>
              <a:t>można podawać z pomidorami lub sałatką warzywną.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                                  </a:t>
            </a:r>
            <a:r>
              <a:rPr lang="pl-PL" sz="1800" b="1" dirty="0"/>
              <a:t>Smacznego!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Pumpkin pie</a:t>
            </a:r>
            <a:endParaRPr lang="pl-PL" smtClean="0"/>
          </a:p>
        </p:txBody>
      </p:sp>
      <p:pic>
        <p:nvPicPr>
          <p:cNvPr id="47107" name="Picture 2" descr="7e34a08906832f58000225bc57031bb4_211219_519b6ab6a4957_w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133600"/>
            <a:ext cx="5978525" cy="4032250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i="1" u="sng" dirty="0"/>
              <a:t>Pumpkin pie  by </a:t>
            </a:r>
            <a:r>
              <a:rPr lang="en-US" sz="1800" b="1" i="1" u="sng" dirty="0" err="1"/>
              <a:t>Wiktoria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Lis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Ingredients:</a:t>
            </a:r>
            <a:br>
              <a:rPr lang="en-US" sz="1800" b="1" dirty="0"/>
            </a:br>
            <a:r>
              <a:rPr lang="en-US" sz="1800" dirty="0"/>
              <a:t>-4 eggs</a:t>
            </a:r>
            <a:br>
              <a:rPr lang="en-US" sz="1800" dirty="0"/>
            </a:br>
            <a:r>
              <a:rPr lang="en-US" sz="1800" dirty="0"/>
              <a:t>-1 glass of sugar (brown)</a:t>
            </a:r>
            <a:br>
              <a:rPr lang="en-US" sz="1800" dirty="0"/>
            </a:br>
            <a:r>
              <a:rPr lang="en-US" sz="1800" dirty="0"/>
              <a:t>-2 glasses of flour</a:t>
            </a:r>
            <a:br>
              <a:rPr lang="en-US" sz="1800" dirty="0"/>
            </a:br>
            <a:r>
              <a:rPr lang="en-US" sz="1800" dirty="0"/>
              <a:t>-1 teaspoon of baking powder</a:t>
            </a:r>
            <a:br>
              <a:rPr lang="en-US" sz="1800" dirty="0"/>
            </a:br>
            <a:r>
              <a:rPr lang="en-US" sz="1800" dirty="0"/>
              <a:t>-0,5 teaspoon of baking soda</a:t>
            </a:r>
            <a:br>
              <a:rPr lang="en-US" sz="1800" dirty="0"/>
            </a:br>
            <a:r>
              <a:rPr lang="en-US" sz="1800" dirty="0"/>
              <a:t>-half a cup of oil</a:t>
            </a:r>
            <a:br>
              <a:rPr lang="en-US" sz="1800" dirty="0"/>
            </a:br>
            <a:r>
              <a:rPr lang="en-US" sz="1800" dirty="0"/>
              <a:t>-1 teaspoon of cinnamon</a:t>
            </a:r>
            <a:br>
              <a:rPr lang="en-US" sz="1800" dirty="0"/>
            </a:br>
            <a:r>
              <a:rPr lang="en-US" sz="1800" dirty="0"/>
              <a:t>-1 glass of almonds</a:t>
            </a:r>
            <a:br>
              <a:rPr lang="en-US" sz="1800" dirty="0"/>
            </a:br>
            <a:r>
              <a:rPr lang="en-US" sz="1800" dirty="0"/>
              <a:t>-2 cups of washed and peeled </a:t>
            </a:r>
            <a:r>
              <a:rPr lang="en-US" sz="1800" dirty="0" smtClean="0"/>
              <a:t>pumpkin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b="1" dirty="0" smtClean="0"/>
              <a:t>Preparation:</a:t>
            </a: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To </a:t>
            </a:r>
            <a:r>
              <a:rPr lang="en-US" sz="1800" dirty="0"/>
              <a:t>make pumpkin pie, first whip the </a:t>
            </a:r>
            <a:r>
              <a:rPr lang="en-US" sz="1800" dirty="0" smtClean="0"/>
              <a:t>eggs</a:t>
            </a:r>
            <a:r>
              <a:rPr lang="pl-PL" sz="1800" dirty="0" smtClean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add sugar, mix it.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Next </a:t>
            </a:r>
            <a:r>
              <a:rPr lang="en-US" sz="1800" dirty="0"/>
              <a:t>add flour, </a:t>
            </a:r>
            <a:r>
              <a:rPr lang="en-US" sz="1800" dirty="0" smtClean="0"/>
              <a:t>soda</a:t>
            </a:r>
            <a:r>
              <a:rPr lang="pl-PL" sz="1800" dirty="0" smtClean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powder.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Thoroughly </a:t>
            </a:r>
            <a:r>
              <a:rPr lang="en-US" sz="1800" dirty="0"/>
              <a:t>mix.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Add </a:t>
            </a:r>
            <a:r>
              <a:rPr lang="en-US" sz="1800" dirty="0"/>
              <a:t>oil </a:t>
            </a:r>
            <a:r>
              <a:rPr lang="en-US" sz="1800" dirty="0" smtClean="0"/>
              <a:t>and</a:t>
            </a:r>
            <a:r>
              <a:rPr lang="pl-PL" sz="1800" dirty="0" smtClean="0"/>
              <a:t> </a:t>
            </a:r>
            <a:r>
              <a:rPr lang="en-US" sz="1800" dirty="0" smtClean="0"/>
              <a:t>pumpkin </a:t>
            </a:r>
            <a:r>
              <a:rPr lang="en-US" sz="1800" dirty="0"/>
              <a:t>without juice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Later </a:t>
            </a:r>
            <a:r>
              <a:rPr lang="en-US" sz="1800" dirty="0"/>
              <a:t>add cinnamon</a:t>
            </a:r>
            <a:r>
              <a:rPr lang="en-US" sz="1800" dirty="0" smtClean="0"/>
              <a:t>.</a:t>
            </a:r>
            <a:r>
              <a:rPr lang="pl-PL" sz="18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Mix </a:t>
            </a:r>
            <a:r>
              <a:rPr lang="en-US" sz="1800" dirty="0"/>
              <a:t>and pour it onto a baking tray, level the </a:t>
            </a:r>
            <a:r>
              <a:rPr lang="pl-PL" sz="1800" dirty="0" smtClean="0"/>
              <a:t> </a:t>
            </a:r>
            <a:r>
              <a:rPr lang="en-US" sz="1800" dirty="0" smtClean="0"/>
              <a:t>surface </a:t>
            </a:r>
            <a:r>
              <a:rPr lang="en-US" sz="1800" dirty="0"/>
              <a:t>flat.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Finally </a:t>
            </a:r>
            <a:r>
              <a:rPr lang="en-US" sz="1800" dirty="0"/>
              <a:t>bake the pie for 1 hour at 180C.</a:t>
            </a:r>
            <a:br>
              <a:rPr lang="en-US" sz="1800" dirty="0"/>
            </a:br>
            <a:r>
              <a:rPr lang="en-US" sz="1800" dirty="0" smtClean="0"/>
              <a:t>                                                              </a:t>
            </a:r>
            <a:r>
              <a:rPr lang="en-US" sz="1800" b="1" dirty="0"/>
              <a:t>Bon </a:t>
            </a:r>
            <a:r>
              <a:rPr lang="en-US" sz="1800" b="1" dirty="0" err="1"/>
              <a:t>apettite</a:t>
            </a:r>
            <a:r>
              <a:rPr lang="en-US" sz="1800" b="1" dirty="0"/>
              <a:t>!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800" b="1" i="1" u="sng" dirty="0"/>
              <a:t>Ciasto z dyni przygotowane przez Wiktorię Lis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b="1" dirty="0"/>
              <a:t>Składniki:</a:t>
            </a:r>
            <a:br>
              <a:rPr lang="pl-PL" sz="1800" b="1" dirty="0"/>
            </a:br>
            <a:r>
              <a:rPr lang="pl-PL" sz="1800" dirty="0"/>
              <a:t>- 4 jajka</a:t>
            </a:r>
            <a:br>
              <a:rPr lang="pl-PL" sz="1800" dirty="0"/>
            </a:br>
            <a:r>
              <a:rPr lang="pl-PL" sz="1800" dirty="0"/>
              <a:t>- 1 szklanka cukru (brązowego)</a:t>
            </a:r>
            <a:br>
              <a:rPr lang="pl-PL" sz="1800" dirty="0"/>
            </a:br>
            <a:r>
              <a:rPr lang="pl-PL" sz="1800" dirty="0"/>
              <a:t>- 2 szklanki mąki</a:t>
            </a:r>
            <a:br>
              <a:rPr lang="pl-PL" sz="1800" dirty="0"/>
            </a:br>
            <a:r>
              <a:rPr lang="pl-PL" sz="1800" dirty="0"/>
              <a:t>- 1 łyżeczka proszku do pieczenia</a:t>
            </a:r>
            <a:br>
              <a:rPr lang="pl-PL" sz="1800" dirty="0"/>
            </a:br>
            <a:r>
              <a:rPr lang="pl-PL" sz="1800" dirty="0"/>
              <a:t>- pół łyżeczki sody</a:t>
            </a:r>
            <a:br>
              <a:rPr lang="pl-PL" sz="1800" dirty="0"/>
            </a:br>
            <a:r>
              <a:rPr lang="pl-PL" sz="1800" dirty="0"/>
              <a:t>- pół szklanki oleju</a:t>
            </a:r>
            <a:br>
              <a:rPr lang="pl-PL" sz="1800" dirty="0"/>
            </a:br>
            <a:r>
              <a:rPr lang="pl-PL" sz="1800" dirty="0"/>
              <a:t>- 1 łyżeczka cynamonu</a:t>
            </a:r>
            <a:br>
              <a:rPr lang="pl-PL" sz="1800" dirty="0"/>
            </a:br>
            <a:r>
              <a:rPr lang="pl-PL" sz="1800" dirty="0"/>
              <a:t>- umyta i obrana dynia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/>
              <a:t>Przygotowanie</a:t>
            </a:r>
            <a:r>
              <a:rPr lang="pl-PL" sz="1800" b="1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Aby </a:t>
            </a:r>
            <a:r>
              <a:rPr lang="pl-PL" sz="1800" dirty="0"/>
              <a:t>zrobić ciasto z dyni najpierw należy zmieszać jajka z cukrem.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Następnie </a:t>
            </a:r>
            <a:r>
              <a:rPr lang="pl-PL" sz="1800" dirty="0"/>
              <a:t>dodać mąkę, sodę i proszek do pieczenia.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Dokładnie </a:t>
            </a:r>
            <a:r>
              <a:rPr lang="pl-PL" sz="1800" dirty="0"/>
              <a:t>wszystko wymieszać.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Dodać </a:t>
            </a:r>
            <a:r>
              <a:rPr lang="pl-PL" sz="1800" dirty="0"/>
              <a:t>olej i dynie (bez soku).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Potem </a:t>
            </a:r>
            <a:r>
              <a:rPr lang="pl-PL" sz="1800" dirty="0"/>
              <a:t>dodać cynamon.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Wymieszać </a:t>
            </a:r>
            <a:r>
              <a:rPr lang="pl-PL" sz="1800" dirty="0"/>
              <a:t>masę i wylać na blachę do pieczenia.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Piec </a:t>
            </a:r>
            <a:r>
              <a:rPr lang="pl-PL" sz="1800" dirty="0"/>
              <a:t>godzinę w temperaturze 180C.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	</a:t>
            </a:r>
            <a:r>
              <a:rPr lang="pl-PL" sz="1800" b="1" dirty="0"/>
              <a:t>Smacznego</a:t>
            </a:r>
            <a:r>
              <a:rPr lang="pl-PL" sz="1800" b="1" dirty="0" smtClean="0"/>
              <a:t>!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Pumpkin soup </a:t>
            </a:r>
            <a:endParaRPr lang="pl-PL" smtClean="0"/>
          </a:p>
        </p:txBody>
      </p:sp>
      <p:pic>
        <p:nvPicPr>
          <p:cNvPr id="50179" name="Picture 2" descr="pumpkin-so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24100" y="2795588"/>
            <a:ext cx="4495800" cy="2667000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Pumpkin soup 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i="1" u="sng" dirty="0"/>
              <a:t>Pumpkin soup by </a:t>
            </a:r>
            <a:r>
              <a:rPr lang="en-US" sz="1800" b="1" i="1" u="sng" dirty="0" err="1"/>
              <a:t>Stanisław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Nowosad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 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/>
              <a:t>Ingredients: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1litre of chicken broth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1/2 of pumpkin 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 sliced onion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 clove of garlic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 1/2 teaspoon of salt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1/2 teaspoon of thyme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1/2 teaspoon of pepper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1/2 cup of  cream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Fresh parsley 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err="1"/>
              <a:t>Directions</a:t>
            </a:r>
            <a:r>
              <a:rPr lang="pl-PL" sz="1800" b="1" dirty="0"/>
              <a:t>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1. In a covered saucepan, heat all ingredients except cream to boiling.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2. Reduce heat,  simmer uncovered for 20 minutes. Stir cream into soup.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3. Garnish with parsley.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smtClean="0"/>
              <a:t>Enjoy </a:t>
            </a:r>
            <a:r>
              <a:rPr lang="en-US" sz="1800" b="1" dirty="0"/>
              <a:t>your meal</a:t>
            </a:r>
            <a:r>
              <a:rPr lang="en-US" sz="1800" b="1" dirty="0" smtClean="0"/>
              <a:t>!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Pumpkin soup 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i="1" u="sng" dirty="0"/>
              <a:t>Zupa z dyni przygotowana przez Stanisława Nowosada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b="1" dirty="0"/>
              <a:t>Składniki: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 litr rosołu z kurczaka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1/2 dyni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 pokrojona cebula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 ząbek czosnku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 </a:t>
            </a:r>
            <a:r>
              <a:rPr lang="pl-PL" sz="1800" dirty="0" err="1"/>
              <a:t>1</a:t>
            </a:r>
            <a:r>
              <a:rPr lang="pl-PL" sz="1800" dirty="0"/>
              <a:t>/2 łyżeczki soli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1/2 łyżeczki tymianku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1/2 łyżeczki pieprzu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1/2 szklanki śmietany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err="1"/>
              <a:t>świeża</a:t>
            </a:r>
            <a:r>
              <a:rPr lang="en-US" sz="1800" dirty="0"/>
              <a:t> </a:t>
            </a:r>
            <a:r>
              <a:rPr lang="en-US" sz="1800" dirty="0" err="1"/>
              <a:t>natka</a:t>
            </a:r>
            <a:r>
              <a:rPr lang="en-US" sz="1800" dirty="0"/>
              <a:t> </a:t>
            </a:r>
            <a:r>
              <a:rPr lang="en-US" sz="1800" dirty="0" err="1" smtClean="0"/>
              <a:t>pietruszki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err="1"/>
              <a:t>Przygotowanie</a:t>
            </a:r>
            <a:r>
              <a:rPr lang="en-US" sz="1800" b="1" dirty="0"/>
              <a:t>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1. W przykrytym garnku zagotować wszystkie składniki, z wyjątkiem śmietany.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2. Zmniejszyć płomień,  gotować na wolnym ogniu bez przykrycia przez 20 minut. </a:t>
            </a:r>
            <a:r>
              <a:rPr lang="en-US" sz="1800" dirty="0" err="1"/>
              <a:t>Wymieszać</a:t>
            </a:r>
            <a:r>
              <a:rPr lang="en-US" sz="1800" dirty="0"/>
              <a:t> </a:t>
            </a:r>
            <a:r>
              <a:rPr lang="en-US" sz="1800" dirty="0" err="1"/>
              <a:t>ze</a:t>
            </a:r>
            <a:r>
              <a:rPr lang="en-US" sz="1800" dirty="0"/>
              <a:t> </a:t>
            </a:r>
            <a:r>
              <a:rPr lang="en-US" sz="1800" dirty="0" err="1"/>
              <a:t>śmietaną</a:t>
            </a:r>
            <a:r>
              <a:rPr lang="en-US" sz="1800" dirty="0"/>
              <a:t>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3. </a:t>
            </a:r>
            <a:r>
              <a:rPr lang="en-US" sz="1800" dirty="0" err="1"/>
              <a:t>Udekorować</a:t>
            </a:r>
            <a:r>
              <a:rPr lang="en-US" sz="1800" dirty="0"/>
              <a:t> </a:t>
            </a:r>
            <a:r>
              <a:rPr lang="en-US" sz="1800" dirty="0" err="1"/>
              <a:t>natką</a:t>
            </a:r>
            <a:r>
              <a:rPr lang="en-US" sz="1800" dirty="0"/>
              <a:t> </a:t>
            </a:r>
            <a:r>
              <a:rPr lang="en-US" sz="1800" dirty="0" err="1"/>
              <a:t>pietruszki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Smacznego!</a:t>
            </a:r>
            <a:endParaRPr lang="pl-PL" sz="1800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325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b="1" smtClean="0"/>
          </a:p>
          <a:p>
            <a:pPr eaLnBrk="1" hangingPunct="1">
              <a:buFont typeface="Wingdings 2" pitchFamily="18" charset="2"/>
              <a:buNone/>
            </a:pPr>
            <a:endParaRPr lang="pl-PL" b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pl-PL" b="1" smtClean="0"/>
              <a:t>Thank you for your attention </a:t>
            </a:r>
            <a:r>
              <a:rPr lang="pl-PL" b="1" smtClean="0">
                <a:sym typeface="Wingdings" pitchFamily="2" charset="2"/>
              </a:rPr>
              <a:t></a:t>
            </a:r>
            <a:endParaRPr lang="pl-PL" b="1" smtClean="0"/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Potato pancakes</a:t>
            </a:r>
            <a:endParaRPr lang="pl-PL" smtClean="0"/>
          </a:p>
        </p:txBody>
      </p:sp>
      <p:pic>
        <p:nvPicPr>
          <p:cNvPr id="9219" name="Picture 2" descr="plack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Potato pancakes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b="1" i="1" u="sng" dirty="0"/>
              <a:t>Potato pancakes by </a:t>
            </a:r>
            <a:r>
              <a:rPr lang="en-US" sz="1900" b="1" i="1" u="sng" dirty="0" err="1"/>
              <a:t>Oliwia</a:t>
            </a:r>
            <a:r>
              <a:rPr lang="en-US" sz="1900" b="1" i="1" u="sng" dirty="0"/>
              <a:t> </a:t>
            </a:r>
            <a:r>
              <a:rPr lang="en-US" sz="1900" b="1" i="1" u="sng" dirty="0" err="1"/>
              <a:t>Lipko</a:t>
            </a:r>
            <a:r>
              <a:rPr lang="en-US" sz="1900" b="1" i="1" u="sng" dirty="0"/>
              <a:t> and Amelia </a:t>
            </a:r>
            <a:r>
              <a:rPr lang="en-US" sz="1900" b="1" i="1" u="sng" dirty="0" err="1"/>
              <a:t>Oleszczyńska</a:t>
            </a:r>
            <a:r>
              <a:rPr lang="en-US" sz="1900" b="1" dirty="0"/>
              <a:t/>
            </a:r>
            <a:br>
              <a:rPr lang="en-US" sz="1900" b="1" dirty="0"/>
            </a:br>
            <a:endParaRPr lang="pl-PL" sz="19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b="1" dirty="0" smtClean="0"/>
              <a:t>Ingredients</a:t>
            </a:r>
            <a:r>
              <a:rPr lang="en-US" sz="1900" b="1" dirty="0"/>
              <a:t>: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- 4 potatoes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- 1 onion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- 2 tablespoons of flour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- 1 egg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salt and pepper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oil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b="1" dirty="0"/>
              <a:t>Preparation: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/>
              <a:t>To make potato pancakes first peel and grate the potatoes and onions. </a:t>
            </a:r>
            <a:endParaRPr lang="pl-PL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Add </a:t>
            </a:r>
            <a:r>
              <a:rPr lang="en-US" sz="1900" dirty="0"/>
              <a:t>an egg, flour, salt and pepper. </a:t>
            </a:r>
            <a:r>
              <a:rPr lang="en-US" sz="1900" dirty="0" smtClean="0"/>
              <a:t>Then </a:t>
            </a:r>
            <a:r>
              <a:rPr lang="en-US" sz="1900" dirty="0"/>
              <a:t>mix. </a:t>
            </a:r>
            <a:endParaRPr lang="pl-PL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Put </a:t>
            </a:r>
            <a:r>
              <a:rPr lang="en-US" sz="1900" dirty="0"/>
              <a:t>little pancakes on a frying pan and fry both sides. </a:t>
            </a:r>
            <a:endParaRPr lang="pl-PL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They </a:t>
            </a:r>
            <a:r>
              <a:rPr lang="en-US" sz="1900" dirty="0"/>
              <a:t>can be served with sour cream. 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                                                                       </a:t>
            </a:r>
            <a:r>
              <a:rPr lang="pl-PL" sz="1900" b="1" dirty="0"/>
              <a:t>Bon </a:t>
            </a:r>
            <a:r>
              <a:rPr lang="pl-PL" sz="1900" b="1" dirty="0" err="1"/>
              <a:t>appetite</a:t>
            </a:r>
            <a:r>
              <a:rPr lang="pl-PL" sz="1900" b="1" dirty="0"/>
              <a:t>!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Potato pancakes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i="1" u="sng" dirty="0"/>
              <a:t>Placki ziemniaczane – przygotowane przez Oliwię </a:t>
            </a:r>
            <a:r>
              <a:rPr lang="pl-PL" sz="1800" b="1" i="1" u="sng" dirty="0" smtClean="0"/>
              <a:t>Lipko i </a:t>
            </a:r>
            <a:r>
              <a:rPr lang="pl-PL" sz="1800" b="1" i="1" u="sng" dirty="0"/>
              <a:t>Amelię </a:t>
            </a:r>
            <a:r>
              <a:rPr lang="pl-PL" sz="1800" b="1" i="1" u="sng" dirty="0" err="1"/>
              <a:t>Oleszczyńską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Składniki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</a:t>
            </a:r>
            <a:r>
              <a:rPr lang="pl-PL" sz="1800" dirty="0"/>
              <a:t>4 ziemniaki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cebula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- 1 jajko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- 2 </a:t>
            </a:r>
            <a:r>
              <a:rPr lang="pl-PL" sz="1800" dirty="0"/>
              <a:t>łyżki </a:t>
            </a:r>
            <a:r>
              <a:rPr lang="pl-PL" sz="1800" dirty="0" smtClean="0"/>
              <a:t>mąki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</a:t>
            </a:r>
            <a:r>
              <a:rPr lang="pl-PL" sz="1800" dirty="0"/>
              <a:t>sól i pieprz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</a:t>
            </a:r>
            <a:r>
              <a:rPr lang="pl-PL" sz="1800" dirty="0" smtClean="0"/>
              <a:t>olej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/>
              <a:t>Przygotowanie :</a:t>
            </a:r>
            <a:br>
              <a:rPr lang="pl-PL" sz="1800" b="1" dirty="0"/>
            </a:b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Najpierw </a:t>
            </a:r>
            <a:r>
              <a:rPr lang="pl-PL" sz="1800" dirty="0"/>
              <a:t>obierz i zetrzyj ziemniaki i cebulę.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Dodaj </a:t>
            </a:r>
            <a:r>
              <a:rPr lang="pl-PL" sz="1800" dirty="0"/>
              <a:t>jajko, mąkę, sól i pieprz, wszystko dokładnie wymieszaj.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Kładź </a:t>
            </a:r>
            <a:r>
              <a:rPr lang="pl-PL" sz="1800" dirty="0"/>
              <a:t>łyżką małe placki na patelnię i smaż je z obu stron na złoty kolor.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Placki </a:t>
            </a:r>
            <a:r>
              <a:rPr lang="pl-PL" sz="1800" dirty="0"/>
              <a:t>mogą być podawane z kwaśną śmietaną..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 </a:t>
            </a:r>
            <a:r>
              <a:rPr lang="en-US" sz="1800" b="1" dirty="0" err="1"/>
              <a:t>Smacznego</a:t>
            </a:r>
            <a:r>
              <a:rPr lang="en-US" sz="1800" b="1" dirty="0"/>
              <a:t> !  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Apple pie</a:t>
            </a:r>
            <a:endParaRPr lang="pl-PL" smtClean="0"/>
          </a:p>
        </p:txBody>
      </p:sp>
      <p:pic>
        <p:nvPicPr>
          <p:cNvPr id="12291" name="Picture 2" descr="user_55596_cakeid_12084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0713" y="2492375"/>
            <a:ext cx="5419725" cy="3240088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Apple pie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/>
              <a:t>Apple </a:t>
            </a:r>
            <a:r>
              <a:rPr lang="pl-PL" b="1" i="1" u="sng" dirty="0" err="1"/>
              <a:t>pie</a:t>
            </a:r>
            <a:r>
              <a:rPr lang="pl-PL" b="1" i="1" u="sng" dirty="0"/>
              <a:t> by Łukasz </a:t>
            </a:r>
            <a:r>
              <a:rPr lang="pl-PL" b="1" i="1" u="sng" dirty="0" err="1"/>
              <a:t>Zduńczuk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 err="1"/>
              <a:t>Ingredients</a:t>
            </a:r>
            <a:r>
              <a:rPr lang="pl-PL" b="1" dirty="0"/>
              <a:t>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</a:t>
            </a:r>
            <a:r>
              <a:rPr lang="pl-PL" dirty="0" err="1"/>
              <a:t>vanilla</a:t>
            </a:r>
            <a:r>
              <a:rPr lang="pl-PL" dirty="0"/>
              <a:t> pudding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</a:t>
            </a:r>
            <a:r>
              <a:rPr lang="pl-PL" dirty="0" err="1"/>
              <a:t>vanilla</a:t>
            </a:r>
            <a:r>
              <a:rPr lang="pl-PL" dirty="0"/>
              <a:t> </a:t>
            </a:r>
            <a:r>
              <a:rPr lang="pl-PL" dirty="0" err="1"/>
              <a:t>sugar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</a:t>
            </a:r>
            <a:r>
              <a:rPr lang="pl-PL" dirty="0" err="1"/>
              <a:t>teaspoon</a:t>
            </a:r>
            <a:r>
              <a:rPr lang="pl-PL" dirty="0"/>
              <a:t> of </a:t>
            </a:r>
            <a:r>
              <a:rPr lang="pl-PL" dirty="0" err="1"/>
              <a:t>baking</a:t>
            </a:r>
            <a:r>
              <a:rPr lang="pl-PL" dirty="0"/>
              <a:t> </a:t>
            </a:r>
            <a:r>
              <a:rPr lang="pl-PL" dirty="0" err="1"/>
              <a:t>powder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25 </a:t>
            </a:r>
            <a:r>
              <a:rPr lang="pl-PL" dirty="0" err="1"/>
              <a:t>dkg</a:t>
            </a:r>
            <a:r>
              <a:rPr lang="pl-PL" dirty="0"/>
              <a:t> of </a:t>
            </a:r>
            <a:r>
              <a:rPr lang="pl-PL" dirty="0" err="1"/>
              <a:t>margarine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cup of </a:t>
            </a:r>
            <a:r>
              <a:rPr lang="pl-PL" dirty="0" err="1"/>
              <a:t>sugar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</a:t>
            </a:r>
            <a:r>
              <a:rPr lang="pl-PL" dirty="0" err="1"/>
              <a:t>cups</a:t>
            </a:r>
            <a:r>
              <a:rPr lang="pl-PL" dirty="0"/>
              <a:t> of </a:t>
            </a:r>
            <a:r>
              <a:rPr lang="pl-PL" dirty="0" err="1"/>
              <a:t>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kg of </a:t>
            </a:r>
            <a:r>
              <a:rPr lang="pl-PL" dirty="0" err="1"/>
              <a:t>apples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</a:t>
            </a:r>
            <a:r>
              <a:rPr lang="pl-PL" dirty="0" err="1" smtClean="0"/>
              <a:t>eggs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Preparation: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Sift flour into a bowl.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Add </a:t>
            </a:r>
            <a:r>
              <a:rPr lang="en-US" dirty="0"/>
              <a:t>margarine and 1/2 cup sugar, vanilla sugar, baking powder and egg yolks.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Knead </a:t>
            </a:r>
            <a:r>
              <a:rPr lang="en-US" dirty="0"/>
              <a:t>the dough</a:t>
            </a:r>
            <a:r>
              <a:rPr lang="en-US" dirty="0" smtClean="0"/>
              <a:t>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dirty="0"/>
              <a:t>Grease the baking tray with fat. Spread 3/4 of the dough (crumble the rest up</a:t>
            </a:r>
            <a:r>
              <a:rPr lang="en-US" dirty="0" smtClean="0"/>
              <a:t>).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Whip </a:t>
            </a:r>
            <a:r>
              <a:rPr lang="en-US" dirty="0"/>
              <a:t>egg whites, add sugar, pudding and mix.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Spread </a:t>
            </a:r>
            <a:r>
              <a:rPr lang="en-US" dirty="0"/>
              <a:t>grated apples on the dough and then whipped egg whites.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Bake </a:t>
            </a:r>
            <a:r>
              <a:rPr lang="en-US" dirty="0"/>
              <a:t>for 45 minutes.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      </a:t>
            </a:r>
            <a:r>
              <a:rPr lang="en-US" b="1" dirty="0" smtClean="0"/>
              <a:t>            Bon </a:t>
            </a:r>
            <a:r>
              <a:rPr lang="en-US" b="1" dirty="0"/>
              <a:t>appetite !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642</TotalTime>
  <Words>2214</Words>
  <Application>Microsoft Office PowerPoint</Application>
  <PresentationFormat>Pokaz na ekranie (4:3)</PresentationFormat>
  <Paragraphs>586</Paragraphs>
  <Slides>48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Przepływ</vt:lpstr>
      <vt:lpstr>INSTRUCTIVE TEXTS</vt:lpstr>
      <vt:lpstr>Mushrooms sauce</vt:lpstr>
      <vt:lpstr>Mushrooms sauce</vt:lpstr>
      <vt:lpstr>Mushrooms sauce</vt:lpstr>
      <vt:lpstr>Potato pancakes</vt:lpstr>
      <vt:lpstr>Potato pancakes</vt:lpstr>
      <vt:lpstr>Potato pancakes</vt:lpstr>
      <vt:lpstr>Apple pie</vt:lpstr>
      <vt:lpstr> Apple pie</vt:lpstr>
      <vt:lpstr> Apple pie</vt:lpstr>
      <vt:lpstr>Autumn pumpkin-carrot pie</vt:lpstr>
      <vt:lpstr>Autumn pumpkin-carrot pie</vt:lpstr>
      <vt:lpstr>Autumn pumpkin-carrot pie</vt:lpstr>
      <vt:lpstr> Pumpkin pancakes with orange-peach mousse</vt:lpstr>
      <vt:lpstr>Pumpkin pancakes with orange-peach mousse</vt:lpstr>
      <vt:lpstr>Pumpkin pancakes with orange-peach mousse</vt:lpstr>
      <vt:lpstr>Pumpkin pancakes with orange-peach mousse</vt:lpstr>
      <vt:lpstr>Pumpkin pancakes with orange-peach mousse</vt:lpstr>
      <vt:lpstr>Apple pie</vt:lpstr>
      <vt:lpstr>Apple pie</vt:lpstr>
      <vt:lpstr>Apple pie</vt:lpstr>
      <vt:lpstr>Apple pie</vt:lpstr>
      <vt:lpstr>Apple pie</vt:lpstr>
      <vt:lpstr>Potato Pancakes</vt:lpstr>
      <vt:lpstr>Potato Pancakes</vt:lpstr>
      <vt:lpstr>Potato Pancakes</vt:lpstr>
      <vt:lpstr>Pumpkin-cranberry muffins</vt:lpstr>
      <vt:lpstr>Pumpkin-cranberry muffins</vt:lpstr>
      <vt:lpstr>Pumpkin-cranberry muffins</vt:lpstr>
      <vt:lpstr>Pumpkin bread</vt:lpstr>
      <vt:lpstr>Pumpkin bread</vt:lpstr>
      <vt:lpstr>Pumpkin bread</vt:lpstr>
      <vt:lpstr>Polish Grated Potato Dumplings</vt:lpstr>
      <vt:lpstr>Polish Grated Potato Dumplings</vt:lpstr>
      <vt:lpstr>Polish Grated Potato Dumplings</vt:lpstr>
      <vt:lpstr>Polish Grated Potato Dumplings</vt:lpstr>
      <vt:lpstr>Polish Grated Potato Dumplings</vt:lpstr>
      <vt:lpstr>Polish Grated Potato Dumplings</vt:lpstr>
      <vt:lpstr>Egg paste with melted cheese </vt:lpstr>
      <vt:lpstr>Egg paste with melted cheese </vt:lpstr>
      <vt:lpstr>Egg paste with melted cheese </vt:lpstr>
      <vt:lpstr>Pumpkin pie</vt:lpstr>
      <vt:lpstr>Pumpkin pie</vt:lpstr>
      <vt:lpstr>Pumpkin pie</vt:lpstr>
      <vt:lpstr>Pumpkin soup </vt:lpstr>
      <vt:lpstr>Pumpkin soup </vt:lpstr>
      <vt:lpstr>Pumpkin soup </vt:lpstr>
      <vt:lpstr>Slajd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recipes</dc:title>
  <dc:creator>Marek</dc:creator>
  <cp:lastModifiedBy>Marek</cp:lastModifiedBy>
  <cp:revision>63</cp:revision>
  <dcterms:created xsi:type="dcterms:W3CDTF">2015-02-28T13:28:43Z</dcterms:created>
  <dcterms:modified xsi:type="dcterms:W3CDTF">2016-08-28T19:01:35Z</dcterms:modified>
</cp:coreProperties>
</file>