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3" r:id="rId4"/>
    <p:sldId id="262" r:id="rId5"/>
    <p:sldId id="261" r:id="rId6"/>
    <p:sldId id="260" r:id="rId7"/>
    <p:sldId id="259" r:id="rId8"/>
    <p:sldId id="26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D3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CC0AF-E11A-4577-B9AC-EBDA39E6B92C}" type="datetimeFigureOut">
              <a:rPr lang="el-GR" smtClean="0"/>
              <a:t>3/1/2015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BD930-EB4B-4D30-8C51-A7B456D0D1D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BD930-EB4B-4D30-8C51-A7B456D0D1DD}" type="slidenum">
              <a:rPr lang="el-GR" smtClean="0"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BD930-EB4B-4D30-8C51-A7B456D0D1DD}" type="slidenum">
              <a:rPr lang="el-GR" smtClean="0"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BD930-EB4B-4D30-8C51-A7B456D0D1DD}" type="slidenum">
              <a:rPr lang="el-GR" smtClean="0"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BD930-EB4B-4D30-8C51-A7B456D0D1DD}" type="slidenum">
              <a:rPr lang="el-GR" smtClean="0"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BD930-EB4B-4D30-8C51-A7B456D0D1DD}" type="slidenum">
              <a:rPr lang="el-GR" smtClean="0"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BD930-EB4B-4D30-8C51-A7B456D0D1DD}" type="slidenum">
              <a:rPr lang="el-GR" smtClean="0"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BD930-EB4B-4D30-8C51-A7B456D0D1DD}" type="slidenum">
              <a:rPr lang="el-GR" smtClean="0"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BD930-EB4B-4D30-8C51-A7B456D0D1DD}" type="slidenum">
              <a:rPr lang="el-GR" smtClean="0"/>
              <a:t>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0008-7B04-4025-831A-6A198EE602C8}" type="datetimeFigureOut">
              <a:rPr lang="el-GR" smtClean="0"/>
              <a:t>3/1/2015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B273-4728-44D1-B9AE-D86AC2444D7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0008-7B04-4025-831A-6A198EE602C8}" type="datetimeFigureOut">
              <a:rPr lang="el-GR" smtClean="0"/>
              <a:t>3/1/2015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B273-4728-44D1-B9AE-D86AC2444D7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0008-7B04-4025-831A-6A198EE602C8}" type="datetimeFigureOut">
              <a:rPr lang="el-GR" smtClean="0"/>
              <a:t>3/1/2015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B273-4728-44D1-B9AE-D86AC2444D7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0008-7B04-4025-831A-6A198EE602C8}" type="datetimeFigureOut">
              <a:rPr lang="el-GR" smtClean="0"/>
              <a:t>3/1/2015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B273-4728-44D1-B9AE-D86AC2444D7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0008-7B04-4025-831A-6A198EE602C8}" type="datetimeFigureOut">
              <a:rPr lang="el-GR" smtClean="0"/>
              <a:t>3/1/2015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B273-4728-44D1-B9AE-D86AC2444D7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0008-7B04-4025-831A-6A198EE602C8}" type="datetimeFigureOut">
              <a:rPr lang="el-GR" smtClean="0"/>
              <a:t>3/1/2015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B273-4728-44D1-B9AE-D86AC2444D7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0008-7B04-4025-831A-6A198EE602C8}" type="datetimeFigureOut">
              <a:rPr lang="el-GR" smtClean="0"/>
              <a:t>3/1/2015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B273-4728-44D1-B9AE-D86AC2444D7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0008-7B04-4025-831A-6A198EE602C8}" type="datetimeFigureOut">
              <a:rPr lang="el-GR" smtClean="0"/>
              <a:t>3/1/2015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B273-4728-44D1-B9AE-D86AC2444D7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0008-7B04-4025-831A-6A198EE602C8}" type="datetimeFigureOut">
              <a:rPr lang="el-GR" smtClean="0"/>
              <a:t>3/1/2015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B273-4728-44D1-B9AE-D86AC2444D7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0008-7B04-4025-831A-6A198EE602C8}" type="datetimeFigureOut">
              <a:rPr lang="el-GR" smtClean="0"/>
              <a:t>3/1/2015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B273-4728-44D1-B9AE-D86AC2444D7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0008-7B04-4025-831A-6A198EE602C8}" type="datetimeFigureOut">
              <a:rPr lang="el-GR" smtClean="0"/>
              <a:t>3/1/2015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B273-4728-44D1-B9AE-D86AC2444D7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ED3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B0008-7B04-4025-831A-6A198EE602C8}" type="datetimeFigureOut">
              <a:rPr lang="el-GR" smtClean="0"/>
              <a:t>3/1/2015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7B273-4728-44D1-B9AE-D86AC2444D7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PB120005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1196752"/>
            <a:ext cx="6240001" cy="4680000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827584" y="332656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INSTRUCTIVE TEXT RICE SALAD B2 </a:t>
            </a:r>
            <a:endParaRPr lang="el-G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PB120006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1340768"/>
            <a:ext cx="6240001" cy="4680000"/>
          </a:xfrm>
          <a:prstGeom prst="rect">
            <a:avLst/>
          </a:prstGeom>
        </p:spPr>
      </p:pic>
      <p:sp>
        <p:nvSpPr>
          <p:cNvPr id="4" name="3 - TextBox"/>
          <p:cNvSpPr txBox="1"/>
          <p:nvPr/>
        </p:nvSpPr>
        <p:spPr>
          <a:xfrm>
            <a:off x="827584" y="332656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INSTRUCTIVE TEXT RICE SALAD B2 </a:t>
            </a:r>
            <a:endParaRPr lang="el-G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PB120009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1268760"/>
            <a:ext cx="3510000" cy="4680000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827584" y="332656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INSTRUCTIVE TEXT RICE SALAD B2 </a:t>
            </a:r>
            <a:endParaRPr lang="el-G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PB120013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1268760"/>
            <a:ext cx="6240001" cy="4680000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827584" y="332656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INSTRUCTIVE TEXT RICE SALAD B2 </a:t>
            </a:r>
            <a:endParaRPr lang="el-G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PB120023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1340768"/>
            <a:ext cx="6240001" cy="4680000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827584" y="332656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INSTRUCTIVE TEXT RICE SALAD B2 </a:t>
            </a:r>
            <a:endParaRPr lang="el-G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PB140024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268760"/>
            <a:ext cx="6240000" cy="4680000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827584" y="332656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INSTRUCTIVE TEXT RICE SALAD B2 </a:t>
            </a:r>
            <a:endParaRPr lang="el-G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PB140028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1412776"/>
            <a:ext cx="6240000" cy="4680000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827584" y="332656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INSTRUCTIVE TEXT RICE SALAD B2 </a:t>
            </a:r>
            <a:endParaRPr lang="el-G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PB140029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1340768"/>
            <a:ext cx="6240000" cy="4680000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827584" y="332656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INSTRUCTIVE TEXT RICE SALAD B2 </a:t>
            </a:r>
            <a:endParaRPr lang="el-G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48</Words>
  <Application>Microsoft Office PowerPoint</Application>
  <PresentationFormat>Προβολή στην οθόνη (4:3)</PresentationFormat>
  <Paragraphs>16</Paragraphs>
  <Slides>8</Slides>
  <Notes>8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kostas</dc:creator>
  <cp:lastModifiedBy>kostas</cp:lastModifiedBy>
  <cp:revision>3</cp:revision>
  <dcterms:created xsi:type="dcterms:W3CDTF">2015-01-03T10:36:15Z</dcterms:created>
  <dcterms:modified xsi:type="dcterms:W3CDTF">2015-01-03T10:57:47Z</dcterms:modified>
</cp:coreProperties>
</file>