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86" r:id="rId8"/>
    <p:sldId id="262" r:id="rId9"/>
    <p:sldId id="287" r:id="rId10"/>
    <p:sldId id="263" r:id="rId11"/>
    <p:sldId id="264" r:id="rId12"/>
    <p:sldId id="265" r:id="rId13"/>
    <p:sldId id="266" r:id="rId14"/>
    <p:sldId id="267" r:id="rId15"/>
    <p:sldId id="268" r:id="rId16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1" d="100"/>
          <a:sy n="71" d="100"/>
        </p:scale>
        <p:origin x="-39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Łącznik prosty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Tytuł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9" name="Podtytuł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pl-PL" smtClean="0"/>
              <a:t>Kliknij, aby edytować styl wzorca podtytułu</a:t>
            </a:r>
            <a:endParaRPr kumimoji="0" lang="en-US"/>
          </a:p>
        </p:txBody>
      </p:sp>
      <p:sp>
        <p:nvSpPr>
          <p:cNvPr id="16" name="Symbol zastępczy daty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F340C8-F117-46B0-976C-2BBF3E1049A5}" type="datetimeFigureOut">
              <a:rPr lang="pl-PL" smtClean="0"/>
              <a:pPr/>
              <a:t>2016-08-27</a:t>
            </a:fld>
            <a:endParaRPr lang="pl-PL"/>
          </a:p>
        </p:txBody>
      </p:sp>
      <p:sp>
        <p:nvSpPr>
          <p:cNvPr id="2" name="Symbol zastępczy stopki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15" name="Symbol zastępczy numeru slajdu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5465530A-8D71-46DD-BF16-46B5E48B0D65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F340C8-F117-46B0-976C-2BBF3E1049A5}" type="datetimeFigureOut">
              <a:rPr lang="pl-PL" smtClean="0"/>
              <a:pPr/>
              <a:t>2016-08-27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65530A-8D71-46DD-BF16-46B5E48B0D65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F340C8-F117-46B0-976C-2BBF3E1049A5}" type="datetimeFigureOut">
              <a:rPr lang="pl-PL" smtClean="0"/>
              <a:pPr/>
              <a:t>2016-08-27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65530A-8D71-46DD-BF16-46B5E48B0D65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ytuł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27" name="Symbol zastępczy zawartości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25" name="Symbol zastępczy daty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F340C8-F117-46B0-976C-2BBF3E1049A5}" type="datetimeFigureOut">
              <a:rPr lang="pl-PL" smtClean="0"/>
              <a:pPr/>
              <a:t>2016-08-27</a:t>
            </a:fld>
            <a:endParaRPr lang="pl-PL"/>
          </a:p>
        </p:txBody>
      </p:sp>
      <p:sp>
        <p:nvSpPr>
          <p:cNvPr id="19" name="Symbol zastępczy stopki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pl-PL"/>
          </a:p>
        </p:txBody>
      </p:sp>
      <p:sp>
        <p:nvSpPr>
          <p:cNvPr id="16" name="Symbol zastępczy numeru slajdu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5465530A-8D71-46DD-BF16-46B5E48B0D65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Nagłówek sekcji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Łącznik prosty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Symbol zastępczy tekstu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19" name="Symbol zastępczy daty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F340C8-F117-46B0-976C-2BBF3E1049A5}" type="datetimeFigureOut">
              <a:rPr lang="pl-PL" smtClean="0"/>
              <a:pPr/>
              <a:t>2016-08-27</a:t>
            </a:fld>
            <a:endParaRPr lang="pl-PL"/>
          </a:p>
        </p:txBody>
      </p:sp>
      <p:sp>
        <p:nvSpPr>
          <p:cNvPr id="11" name="Symbol zastępczy stopki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16" name="Symbol zastępczy numeru slajdu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65530A-8D71-46DD-BF16-46B5E48B0D65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8" name="Tytuł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ytuł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14" name="Symbol zastępczy zawartości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13" name="Symbol zastępczy zawartości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21" name="Symbol zastępczy daty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F340C8-F117-46B0-976C-2BBF3E1049A5}" type="datetimeFigureOut">
              <a:rPr lang="pl-PL" smtClean="0"/>
              <a:pPr/>
              <a:t>2016-08-27</a:t>
            </a:fld>
            <a:endParaRPr lang="pl-PL"/>
          </a:p>
        </p:txBody>
      </p:sp>
      <p:sp>
        <p:nvSpPr>
          <p:cNvPr id="10" name="Symbol zastępczy stopki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1" name="Symbol zastępczy numeru slajdu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65530A-8D71-46DD-BF16-46B5E48B0D65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ytuł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13" name="Symbol zastępczy tekstu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25" name="Symbol zastępczy tekstu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28" name="Symbol zastępczy zawartości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10" name="Symbol zastępczy daty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F340C8-F117-46B0-976C-2BBF3E1049A5}" type="datetimeFigureOut">
              <a:rPr lang="pl-PL" smtClean="0"/>
              <a:pPr/>
              <a:t>2016-08-27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5465530A-8D71-46DD-BF16-46B5E48B0D65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11" name="Łącznik prosty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ytuł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12" name="Symbol zastępczy daty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F340C8-F117-46B0-976C-2BBF3E1049A5}" type="datetimeFigureOut">
              <a:rPr lang="pl-PL" smtClean="0"/>
              <a:pPr/>
              <a:t>2016-08-27</a:t>
            </a:fld>
            <a:endParaRPr lang="pl-PL"/>
          </a:p>
        </p:txBody>
      </p:sp>
      <p:sp>
        <p:nvSpPr>
          <p:cNvPr id="21" name="Symbol zastępczy stopki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65530A-8D71-46DD-BF16-46B5E48B0D65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F340C8-F117-46B0-976C-2BBF3E1049A5}" type="datetimeFigureOut">
              <a:rPr lang="pl-PL" smtClean="0"/>
              <a:pPr/>
              <a:t>2016-08-27</a:t>
            </a:fld>
            <a:endParaRPr lang="pl-PL"/>
          </a:p>
        </p:txBody>
      </p:sp>
      <p:sp>
        <p:nvSpPr>
          <p:cNvPr id="24" name="Symbol zastępczy stopki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65530A-8D71-46DD-BF16-46B5E48B0D65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Łącznik prosty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Tytuł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26" name="Symbol zastępczy tekstu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14" name="Symbol zastępczy zawartości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25" name="Symbol zastępczy daty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F340C8-F117-46B0-976C-2BBF3E1049A5}" type="datetimeFigureOut">
              <a:rPr lang="pl-PL" smtClean="0"/>
              <a:pPr/>
              <a:t>2016-08-27</a:t>
            </a:fld>
            <a:endParaRPr lang="pl-PL"/>
          </a:p>
        </p:txBody>
      </p:sp>
      <p:sp>
        <p:nvSpPr>
          <p:cNvPr id="29" name="Symbol zastępczy stopki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65530A-8D71-46DD-BF16-46B5E48B0D65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ymbol zastępczy obrazu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pl-PL" smtClean="0"/>
              <a:t>Kliknij ikonę, aby dodać obraz</a:t>
            </a:r>
            <a:endParaRPr kumimoji="0" lang="en-US" dirty="0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F340C8-F117-46B0-976C-2BBF3E1049A5}" type="datetimeFigureOut">
              <a:rPr lang="pl-PL" smtClean="0"/>
              <a:pPr/>
              <a:t>2016-08-27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1" name="Symbol zastępczy numeru slajdu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65530A-8D71-46DD-BF16-46B5E48B0D65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17" name="Tytuł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26" name="Symbol zastępczy tekstu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Łącznik prosty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Symbol zastępczy tekstu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  <a:p>
            <a:pPr lvl="1" eaLnBrk="1" latinLnBrk="0" hangingPunct="1"/>
            <a:r>
              <a:rPr kumimoji="0" lang="pl-PL" smtClean="0"/>
              <a:t>Drugi poziom</a:t>
            </a:r>
          </a:p>
          <a:p>
            <a:pPr lvl="2" eaLnBrk="1" latinLnBrk="0" hangingPunct="1"/>
            <a:r>
              <a:rPr kumimoji="0" lang="pl-PL" smtClean="0"/>
              <a:t>Trzeci poziom</a:t>
            </a:r>
          </a:p>
          <a:p>
            <a:pPr lvl="3" eaLnBrk="1" latinLnBrk="0" hangingPunct="1"/>
            <a:r>
              <a:rPr kumimoji="0" lang="pl-PL" smtClean="0"/>
              <a:t>Czwarty poziom</a:t>
            </a:r>
          </a:p>
          <a:p>
            <a:pPr lvl="4" eaLnBrk="1" latinLnBrk="0" hangingPunct="1"/>
            <a:r>
              <a:rPr kumimoji="0" lang="pl-PL" smtClean="0"/>
              <a:t>Piąty poziom</a:t>
            </a:r>
            <a:endParaRPr kumimoji="0" lang="en-US"/>
          </a:p>
        </p:txBody>
      </p:sp>
      <p:sp>
        <p:nvSpPr>
          <p:cNvPr id="11" name="Symbol zastępczy daty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42F340C8-F117-46B0-976C-2BBF3E1049A5}" type="datetimeFigureOut">
              <a:rPr lang="pl-PL" smtClean="0"/>
              <a:pPr/>
              <a:t>2016-08-27</a:t>
            </a:fld>
            <a:endParaRPr lang="pl-PL"/>
          </a:p>
        </p:txBody>
      </p:sp>
      <p:sp>
        <p:nvSpPr>
          <p:cNvPr id="28" name="Symbol zastępczy stopki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5465530A-8D71-46DD-BF16-46B5E48B0D65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10" name="Symbol zastępczy tytułu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9" name="Łącznik prosty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Łącznik prosty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l-PL" dirty="0" smtClean="0"/>
              <a:t>My </a:t>
            </a:r>
            <a:r>
              <a:rPr lang="pl-PL" dirty="0" err="1" smtClean="0"/>
              <a:t>town</a:t>
            </a:r>
            <a:endParaRPr lang="pl-PL" dirty="0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4" name="Obraz 3" descr="images4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211960" y="332656"/>
            <a:ext cx="4600575" cy="990600"/>
          </a:xfrm>
          <a:prstGeom prst="rect">
            <a:avLst/>
          </a:prstGeom>
        </p:spPr>
      </p:pic>
      <p:pic>
        <p:nvPicPr>
          <p:cNvPr id="5" name="Obraz 4" descr="erasmus 2014 medium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7544" y="332656"/>
            <a:ext cx="2609088" cy="1871472"/>
          </a:xfrm>
          <a:prstGeom prst="rect">
            <a:avLst/>
          </a:prstGeo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And </a:t>
            </a:r>
            <a:r>
              <a:rPr lang="pl-PL" dirty="0" err="1" smtClean="0"/>
              <a:t>this</a:t>
            </a:r>
            <a:r>
              <a:rPr lang="pl-PL" dirty="0" smtClean="0"/>
              <a:t> </a:t>
            </a:r>
            <a:r>
              <a:rPr lang="pl-PL" dirty="0" err="1" smtClean="0"/>
              <a:t>is</a:t>
            </a:r>
            <a:r>
              <a:rPr lang="pl-PL" dirty="0" smtClean="0"/>
              <a:t> </a:t>
            </a:r>
            <a:r>
              <a:rPr lang="pl-PL" dirty="0" err="1" smtClean="0"/>
              <a:t>our</a:t>
            </a:r>
            <a:r>
              <a:rPr lang="pl-PL" dirty="0" smtClean="0"/>
              <a:t> </a:t>
            </a:r>
            <a:r>
              <a:rPr lang="pl-PL" dirty="0" err="1" smtClean="0"/>
              <a:t>church</a:t>
            </a:r>
            <a:r>
              <a:rPr lang="pl-PL" dirty="0" smtClean="0"/>
              <a:t>.</a:t>
            </a:r>
            <a:endParaRPr lang="pl-PL" dirty="0"/>
          </a:p>
        </p:txBody>
      </p:sp>
      <p:pic>
        <p:nvPicPr>
          <p:cNvPr id="4" name="Symbol zastępczy zawartości 3" descr="church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218608" y="1554163"/>
            <a:ext cx="6859184" cy="4525962"/>
          </a:xfrm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dirty="0" err="1" smtClean="0"/>
              <a:t>Here</a:t>
            </a:r>
            <a:r>
              <a:rPr lang="pl-PL" dirty="0" smtClean="0"/>
              <a:t> </a:t>
            </a:r>
            <a:r>
              <a:rPr lang="pl-PL" dirty="0" err="1" smtClean="0"/>
              <a:t>is</a:t>
            </a:r>
            <a:r>
              <a:rPr lang="pl-PL" dirty="0" smtClean="0"/>
              <a:t> </a:t>
            </a:r>
            <a:r>
              <a:rPr lang="pl-PL" dirty="0" err="1" smtClean="0"/>
              <a:t>the</a:t>
            </a:r>
            <a:r>
              <a:rPr lang="pl-PL" dirty="0" smtClean="0"/>
              <a:t> war </a:t>
            </a:r>
            <a:r>
              <a:rPr lang="pl-PL" dirty="0" err="1" smtClean="0"/>
              <a:t>memorial</a:t>
            </a:r>
            <a:r>
              <a:rPr lang="pl-PL" dirty="0" smtClean="0"/>
              <a:t> </a:t>
            </a:r>
            <a:r>
              <a:rPr lang="pl-PL" dirty="0" err="1" smtClean="0"/>
              <a:t>from</a:t>
            </a:r>
            <a:r>
              <a:rPr lang="pl-PL" dirty="0" smtClean="0"/>
              <a:t> WW I.</a:t>
            </a:r>
            <a:endParaRPr lang="pl-PL" dirty="0"/>
          </a:p>
        </p:txBody>
      </p:sp>
      <p:pic>
        <p:nvPicPr>
          <p:cNvPr id="4" name="Symbol zastępczy zawartości 3" descr="mogila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80088" y="1554163"/>
            <a:ext cx="6136224" cy="4525962"/>
          </a:xfrm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dirty="0" err="1" smtClean="0"/>
              <a:t>Outside</a:t>
            </a:r>
            <a:r>
              <a:rPr lang="pl-PL" dirty="0" smtClean="0"/>
              <a:t> </a:t>
            </a:r>
            <a:r>
              <a:rPr lang="pl-PL" dirty="0" err="1" smtClean="0"/>
              <a:t>the</a:t>
            </a:r>
            <a:r>
              <a:rPr lang="pl-PL" dirty="0" smtClean="0"/>
              <a:t> </a:t>
            </a:r>
            <a:r>
              <a:rPr lang="pl-PL" dirty="0" err="1" smtClean="0"/>
              <a:t>town</a:t>
            </a:r>
            <a:r>
              <a:rPr lang="pl-PL" dirty="0" smtClean="0"/>
              <a:t> </a:t>
            </a:r>
            <a:r>
              <a:rPr lang="pl-PL" dirty="0" err="1" smtClean="0"/>
              <a:t>there</a:t>
            </a:r>
            <a:r>
              <a:rPr lang="pl-PL" dirty="0" smtClean="0"/>
              <a:t> </a:t>
            </a:r>
            <a:r>
              <a:rPr lang="pl-PL" dirty="0" err="1" smtClean="0"/>
              <a:t>is</a:t>
            </a:r>
            <a:r>
              <a:rPr lang="pl-PL" dirty="0" smtClean="0"/>
              <a:t> a cement </a:t>
            </a:r>
            <a:r>
              <a:rPr lang="pl-PL" dirty="0" err="1" smtClean="0"/>
              <a:t>factory</a:t>
            </a:r>
            <a:r>
              <a:rPr lang="pl-PL" dirty="0" smtClean="0"/>
              <a:t>.</a:t>
            </a:r>
            <a:endParaRPr lang="pl-PL" dirty="0"/>
          </a:p>
        </p:txBody>
      </p:sp>
      <p:pic>
        <p:nvPicPr>
          <p:cNvPr id="4" name="Symbol zastępczy zawartości 3" descr="cement factory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04800" y="1575389"/>
            <a:ext cx="8686800" cy="4483510"/>
          </a:xfrm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dirty="0" err="1" smtClean="0"/>
              <a:t>Here</a:t>
            </a:r>
            <a:r>
              <a:rPr lang="pl-PL" dirty="0" smtClean="0"/>
              <a:t> </a:t>
            </a:r>
            <a:r>
              <a:rPr lang="pl-PL" dirty="0" err="1" smtClean="0"/>
              <a:t>they</a:t>
            </a:r>
            <a:r>
              <a:rPr lang="pl-PL" dirty="0" smtClean="0"/>
              <a:t> </a:t>
            </a:r>
            <a:r>
              <a:rPr lang="pl-PL" dirty="0" err="1" smtClean="0"/>
              <a:t>produce</a:t>
            </a:r>
            <a:r>
              <a:rPr lang="pl-PL" dirty="0" smtClean="0"/>
              <a:t> great </a:t>
            </a:r>
            <a:r>
              <a:rPr lang="pl-PL" dirty="0" err="1" smtClean="0"/>
              <a:t>wooden</a:t>
            </a:r>
            <a:r>
              <a:rPr lang="pl-PL" dirty="0" smtClean="0"/>
              <a:t> </a:t>
            </a:r>
            <a:r>
              <a:rPr lang="pl-PL" dirty="0" err="1" smtClean="0"/>
              <a:t>barrels</a:t>
            </a:r>
            <a:r>
              <a:rPr lang="pl-PL" dirty="0" smtClean="0"/>
              <a:t>.</a:t>
            </a:r>
            <a:endParaRPr lang="pl-PL" dirty="0"/>
          </a:p>
        </p:txBody>
      </p:sp>
      <p:pic>
        <p:nvPicPr>
          <p:cNvPr id="4" name="Symbol zastępczy zawartości 3" descr="pawlowianka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105303" y="1554163"/>
            <a:ext cx="5085794" cy="4525962"/>
          </a:xfr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And </a:t>
            </a:r>
            <a:r>
              <a:rPr lang="pl-PL" dirty="0" err="1" smtClean="0"/>
              <a:t>this</a:t>
            </a:r>
            <a:r>
              <a:rPr lang="pl-PL" dirty="0" smtClean="0"/>
              <a:t> </a:t>
            </a:r>
            <a:r>
              <a:rPr lang="pl-PL" dirty="0" err="1" smtClean="0"/>
              <a:t>is</a:t>
            </a:r>
            <a:r>
              <a:rPr lang="pl-PL" dirty="0" smtClean="0"/>
              <a:t> my house </a:t>
            </a:r>
            <a:r>
              <a:rPr lang="pl-PL" dirty="0" smtClean="0">
                <a:sym typeface="Wingdings" pitchFamily="2" charset="2"/>
              </a:rPr>
              <a:t></a:t>
            </a:r>
            <a:endParaRPr lang="pl-PL" dirty="0"/>
          </a:p>
        </p:txBody>
      </p:sp>
      <p:pic>
        <p:nvPicPr>
          <p:cNvPr id="4" name="Symbol zastępczy zawartości 3" descr="house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123111" y="1554163"/>
            <a:ext cx="7050177" cy="4525962"/>
          </a:xfrm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ctr">
              <a:buNone/>
            </a:pPr>
            <a:r>
              <a:rPr lang="pl-PL" dirty="0" smtClean="0"/>
              <a:t>I </a:t>
            </a:r>
            <a:r>
              <a:rPr lang="pl-PL" dirty="0" err="1" smtClean="0"/>
              <a:t>hope</a:t>
            </a:r>
            <a:r>
              <a:rPr lang="pl-PL" dirty="0" smtClean="0"/>
              <a:t> </a:t>
            </a:r>
            <a:r>
              <a:rPr lang="pl-PL" dirty="0" err="1" smtClean="0"/>
              <a:t>you</a:t>
            </a:r>
            <a:r>
              <a:rPr lang="pl-PL" dirty="0" smtClean="0"/>
              <a:t> will </a:t>
            </a:r>
            <a:r>
              <a:rPr lang="pl-PL" dirty="0" err="1" smtClean="0"/>
              <a:t>visit</a:t>
            </a:r>
            <a:r>
              <a:rPr lang="pl-PL" dirty="0" smtClean="0"/>
              <a:t> me </a:t>
            </a:r>
            <a:r>
              <a:rPr lang="pl-PL" dirty="0" err="1" smtClean="0"/>
              <a:t>soon</a:t>
            </a:r>
            <a:r>
              <a:rPr lang="pl-PL" dirty="0" smtClean="0"/>
              <a:t> </a:t>
            </a:r>
            <a:r>
              <a:rPr lang="pl-PL" dirty="0" smtClean="0">
                <a:sym typeface="Wingdings" pitchFamily="2" charset="2"/>
              </a:rPr>
              <a:t></a:t>
            </a:r>
          </a:p>
          <a:p>
            <a:pPr algn="ctr">
              <a:buNone/>
            </a:pPr>
            <a:endParaRPr lang="pl-PL" dirty="0">
              <a:sym typeface="Wingdings" pitchFamily="2" charset="2"/>
            </a:endParaRPr>
          </a:p>
          <a:p>
            <a:pPr algn="ctr">
              <a:buNone/>
            </a:pPr>
            <a:r>
              <a:rPr lang="pl-PL" dirty="0" smtClean="0">
                <a:sym typeface="Wingdings" pitchFamily="2" charset="2"/>
              </a:rPr>
              <a:t>Miki</a:t>
            </a:r>
          </a:p>
          <a:p>
            <a:pPr algn="ctr">
              <a:buNone/>
            </a:pPr>
            <a:endParaRPr lang="pl-PL" dirty="0" smtClean="0">
              <a:sym typeface="Wingdings" pitchFamily="2" charset="2"/>
            </a:endParaRPr>
          </a:p>
          <a:p>
            <a:pPr algn="ctr">
              <a:buNone/>
            </a:pPr>
            <a:endParaRPr lang="pl-PL" dirty="0" smtClean="0">
              <a:sym typeface="Wingdings" pitchFamily="2" charset="2"/>
            </a:endParaRPr>
          </a:p>
          <a:p>
            <a:pPr algn="ctr">
              <a:buNone/>
            </a:pPr>
            <a:endParaRPr lang="pl-PL" dirty="0">
              <a:sym typeface="Wingdings" pitchFamily="2" charset="2"/>
            </a:endParaRPr>
          </a:p>
          <a:p>
            <a:pPr algn="ctr">
              <a:buNone/>
            </a:pPr>
            <a:r>
              <a:rPr lang="pl-PL" dirty="0" smtClean="0">
                <a:sym typeface="Wingdings" pitchFamily="2" charset="2"/>
              </a:rPr>
              <a:t>PS. </a:t>
            </a:r>
            <a:r>
              <a:rPr lang="pl-PL" dirty="0" err="1" smtClean="0">
                <a:sym typeface="Wingdings" pitchFamily="2" charset="2"/>
              </a:rPr>
              <a:t>Thanks</a:t>
            </a:r>
            <a:r>
              <a:rPr lang="pl-PL" dirty="0" smtClean="0">
                <a:sym typeface="Wingdings" pitchFamily="2" charset="2"/>
              </a:rPr>
              <a:t> to Google </a:t>
            </a:r>
            <a:r>
              <a:rPr lang="pl-PL" dirty="0" err="1" smtClean="0">
                <a:sym typeface="Wingdings" pitchFamily="2" charset="2"/>
              </a:rPr>
              <a:t>Streets</a:t>
            </a:r>
            <a:r>
              <a:rPr lang="pl-PL" dirty="0" smtClean="0">
                <a:sym typeface="Wingdings" pitchFamily="2" charset="2"/>
              </a:rPr>
              <a:t> for </a:t>
            </a:r>
            <a:r>
              <a:rPr lang="pl-PL" dirty="0" err="1" smtClean="0">
                <a:sym typeface="Wingdings" pitchFamily="2" charset="2"/>
              </a:rPr>
              <a:t>images</a:t>
            </a:r>
            <a:r>
              <a:rPr lang="pl-PL" dirty="0" smtClean="0">
                <a:sym typeface="Wingdings" pitchFamily="2" charset="2"/>
              </a:rPr>
              <a:t> of my </a:t>
            </a:r>
            <a:r>
              <a:rPr lang="pl-PL" dirty="0" err="1" smtClean="0">
                <a:sym typeface="Wingdings" pitchFamily="2" charset="2"/>
              </a:rPr>
              <a:t>town</a:t>
            </a:r>
            <a:r>
              <a:rPr lang="pl-PL" dirty="0" smtClean="0">
                <a:sym typeface="Wingdings" pitchFamily="2" charset="2"/>
              </a:rPr>
              <a:t>…</a:t>
            </a:r>
            <a:endParaRPr lang="pl-PL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pl-PL" dirty="0" smtClean="0"/>
              <a:t>Hi!</a:t>
            </a:r>
          </a:p>
          <a:p>
            <a:pPr>
              <a:buNone/>
            </a:pPr>
            <a:r>
              <a:rPr lang="pl-PL" dirty="0" smtClean="0"/>
              <a:t>My </a:t>
            </a:r>
            <a:r>
              <a:rPr lang="pl-PL" dirty="0" err="1" smtClean="0"/>
              <a:t>name</a:t>
            </a:r>
            <a:r>
              <a:rPr lang="pl-PL" dirty="0" smtClean="0"/>
              <a:t> </a:t>
            </a:r>
            <a:r>
              <a:rPr lang="pl-PL" dirty="0" err="1" smtClean="0"/>
              <a:t>is</a:t>
            </a:r>
            <a:r>
              <a:rPr lang="pl-PL" dirty="0" smtClean="0"/>
              <a:t> Mikołaj, </a:t>
            </a:r>
          </a:p>
          <a:p>
            <a:pPr>
              <a:buNone/>
            </a:pPr>
            <a:r>
              <a:rPr lang="pl-PL" dirty="0" smtClean="0"/>
              <a:t>But </a:t>
            </a:r>
            <a:r>
              <a:rPr lang="pl-PL" dirty="0" err="1" smtClean="0"/>
              <a:t>you</a:t>
            </a:r>
            <a:r>
              <a:rPr lang="pl-PL" dirty="0" smtClean="0"/>
              <a:t> </a:t>
            </a:r>
            <a:r>
              <a:rPr lang="pl-PL" dirty="0" err="1" smtClean="0"/>
              <a:t>can</a:t>
            </a:r>
            <a:r>
              <a:rPr lang="pl-PL" dirty="0" smtClean="0"/>
              <a:t> </a:t>
            </a:r>
            <a:r>
              <a:rPr lang="pl-PL" dirty="0" err="1" smtClean="0"/>
              <a:t>call</a:t>
            </a:r>
            <a:r>
              <a:rPr lang="pl-PL" dirty="0" smtClean="0"/>
              <a:t> me Miki. </a:t>
            </a:r>
          </a:p>
          <a:p>
            <a:pPr>
              <a:buNone/>
            </a:pPr>
            <a:endParaRPr lang="pl-PL" dirty="0" smtClean="0"/>
          </a:p>
          <a:p>
            <a:pPr>
              <a:buNone/>
            </a:pPr>
            <a:r>
              <a:rPr lang="pl-PL" dirty="0" err="1" smtClean="0"/>
              <a:t>I’m</a:t>
            </a:r>
            <a:r>
              <a:rPr lang="pl-PL" dirty="0" smtClean="0"/>
              <a:t> </a:t>
            </a:r>
            <a:r>
              <a:rPr lang="pl-PL" dirty="0" err="1" smtClean="0"/>
              <a:t>in</a:t>
            </a:r>
            <a:r>
              <a:rPr lang="pl-PL" dirty="0" smtClean="0"/>
              <a:t> </a:t>
            </a:r>
            <a:r>
              <a:rPr lang="pl-PL" dirty="0" err="1" smtClean="0"/>
              <a:t>class</a:t>
            </a:r>
            <a:r>
              <a:rPr lang="pl-PL" dirty="0" smtClean="0"/>
              <a:t> 4 B </a:t>
            </a:r>
          </a:p>
          <a:p>
            <a:pPr>
              <a:buNone/>
            </a:pPr>
            <a:r>
              <a:rPr lang="pl-PL" dirty="0" err="1" smtClean="0"/>
              <a:t>in</a:t>
            </a:r>
            <a:r>
              <a:rPr lang="pl-PL" dirty="0" smtClean="0"/>
              <a:t> Mikołaj Rej </a:t>
            </a:r>
          </a:p>
          <a:p>
            <a:pPr>
              <a:buNone/>
            </a:pPr>
            <a:r>
              <a:rPr lang="pl-PL" dirty="0" err="1" smtClean="0"/>
              <a:t>Primary</a:t>
            </a:r>
            <a:r>
              <a:rPr lang="pl-PL" dirty="0" smtClean="0"/>
              <a:t> </a:t>
            </a:r>
            <a:r>
              <a:rPr lang="pl-PL" dirty="0" err="1" smtClean="0"/>
              <a:t>School</a:t>
            </a:r>
            <a:r>
              <a:rPr lang="pl-PL" dirty="0" smtClean="0"/>
              <a:t> </a:t>
            </a:r>
          </a:p>
          <a:p>
            <a:pPr>
              <a:buNone/>
            </a:pPr>
            <a:r>
              <a:rPr lang="pl-PL" dirty="0" err="1" smtClean="0"/>
              <a:t>in</a:t>
            </a:r>
            <a:r>
              <a:rPr lang="pl-PL" dirty="0" smtClean="0"/>
              <a:t> Rejowiec</a:t>
            </a:r>
          </a:p>
          <a:p>
            <a:pPr>
              <a:buNone/>
            </a:pPr>
            <a:r>
              <a:rPr lang="pl-PL" dirty="0" smtClean="0"/>
              <a:t>Fabryczny</a:t>
            </a:r>
            <a:endParaRPr lang="pl-PL" dirty="0"/>
          </a:p>
        </p:txBody>
      </p:sp>
      <p:pic>
        <p:nvPicPr>
          <p:cNvPr id="6" name="Symbol zastępczy zawartości 5" descr="DSCN5710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799907" y="2447405"/>
            <a:ext cx="4039985" cy="3029989"/>
          </a:xfrm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dirty="0" smtClean="0"/>
              <a:t>I live </a:t>
            </a:r>
            <a:r>
              <a:rPr lang="pl-PL" dirty="0" err="1" smtClean="0"/>
              <a:t>in</a:t>
            </a:r>
            <a:r>
              <a:rPr lang="pl-PL" dirty="0" smtClean="0"/>
              <a:t> a </a:t>
            </a:r>
            <a:r>
              <a:rPr lang="pl-PL" dirty="0" err="1" smtClean="0"/>
              <a:t>small</a:t>
            </a:r>
            <a:r>
              <a:rPr lang="pl-PL" dirty="0" smtClean="0"/>
              <a:t> </a:t>
            </a:r>
            <a:r>
              <a:rPr lang="pl-PL" dirty="0" err="1" smtClean="0"/>
              <a:t>town</a:t>
            </a:r>
            <a:r>
              <a:rPr lang="pl-PL" dirty="0" smtClean="0"/>
              <a:t> </a:t>
            </a:r>
            <a:r>
              <a:rPr lang="pl-PL" dirty="0" err="1" smtClean="0"/>
              <a:t>in</a:t>
            </a:r>
            <a:r>
              <a:rPr lang="pl-PL" dirty="0" smtClean="0"/>
              <a:t> East-Poland, </a:t>
            </a:r>
            <a:br>
              <a:rPr lang="pl-PL" dirty="0" smtClean="0"/>
            </a:br>
            <a:r>
              <a:rPr lang="pl-PL" dirty="0" err="1" smtClean="0"/>
              <a:t>in</a:t>
            </a:r>
            <a:r>
              <a:rPr lang="pl-PL" dirty="0" smtClean="0"/>
              <a:t> Rejowiec Fabryczny </a:t>
            </a:r>
            <a:endParaRPr lang="pl-PL" dirty="0"/>
          </a:p>
        </p:txBody>
      </p:sp>
      <p:pic>
        <p:nvPicPr>
          <p:cNvPr id="4" name="Symbol zastępczy zawartości 3" descr="mapka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470940" y="1554163"/>
            <a:ext cx="6354519" cy="4525962"/>
          </a:xfrm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dirty="0" err="1" smtClean="0"/>
              <a:t>This</a:t>
            </a:r>
            <a:r>
              <a:rPr lang="pl-PL" dirty="0" smtClean="0"/>
              <a:t> </a:t>
            </a:r>
            <a:r>
              <a:rPr lang="pl-PL" dirty="0" err="1" smtClean="0"/>
              <a:t>is</a:t>
            </a:r>
            <a:r>
              <a:rPr lang="pl-PL" dirty="0" smtClean="0"/>
              <a:t> </a:t>
            </a:r>
            <a:r>
              <a:rPr lang="pl-PL" dirty="0" err="1" smtClean="0"/>
              <a:t>our</a:t>
            </a:r>
            <a:r>
              <a:rPr lang="pl-PL" dirty="0" smtClean="0"/>
              <a:t> </a:t>
            </a:r>
            <a:r>
              <a:rPr lang="pl-PL" dirty="0" err="1" smtClean="0"/>
              <a:t>main</a:t>
            </a:r>
            <a:r>
              <a:rPr lang="pl-PL" dirty="0" smtClean="0"/>
              <a:t> street and on </a:t>
            </a:r>
            <a:r>
              <a:rPr lang="pl-PL" dirty="0" err="1" smtClean="0"/>
              <a:t>the</a:t>
            </a:r>
            <a:r>
              <a:rPr lang="pl-PL" dirty="0" smtClean="0"/>
              <a:t> </a:t>
            </a:r>
            <a:r>
              <a:rPr lang="pl-PL" dirty="0" err="1" smtClean="0"/>
              <a:t>left</a:t>
            </a:r>
            <a:r>
              <a:rPr lang="pl-PL" dirty="0" smtClean="0"/>
              <a:t> </a:t>
            </a:r>
            <a:r>
              <a:rPr lang="pl-PL" dirty="0" err="1" smtClean="0"/>
              <a:t>the</a:t>
            </a:r>
            <a:r>
              <a:rPr lang="pl-PL" dirty="0" smtClean="0"/>
              <a:t> </a:t>
            </a:r>
            <a:r>
              <a:rPr lang="pl-PL" dirty="0" err="1" smtClean="0"/>
              <a:t>town</a:t>
            </a:r>
            <a:r>
              <a:rPr lang="pl-PL" dirty="0" smtClean="0"/>
              <a:t> </a:t>
            </a:r>
            <a:r>
              <a:rPr lang="pl-PL" dirty="0" err="1" smtClean="0"/>
              <a:t>council</a:t>
            </a:r>
            <a:r>
              <a:rPr lang="pl-PL" dirty="0" smtClean="0"/>
              <a:t>.</a:t>
            </a:r>
            <a:endParaRPr lang="pl-PL" dirty="0"/>
          </a:p>
        </p:txBody>
      </p:sp>
      <p:pic>
        <p:nvPicPr>
          <p:cNvPr id="4" name="Symbol zastępczy zawartości 3" descr="main street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04800" y="1944843"/>
            <a:ext cx="8686800" cy="3744601"/>
          </a:xfrm>
        </p:spPr>
      </p:pic>
    </p:spTree>
  </p:cSld>
  <p:clrMapOvr>
    <a:masterClrMapping/>
  </p:clrMapOvr>
  <p:transition>
    <p:zoom dir="in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err="1" smtClean="0"/>
              <a:t>It’s</a:t>
            </a:r>
            <a:r>
              <a:rPr lang="pl-PL" dirty="0" smtClean="0"/>
              <a:t> </a:t>
            </a:r>
            <a:r>
              <a:rPr lang="pl-PL" dirty="0" err="1" smtClean="0"/>
              <a:t>our</a:t>
            </a:r>
            <a:r>
              <a:rPr lang="pl-PL" dirty="0" smtClean="0"/>
              <a:t> </a:t>
            </a:r>
            <a:r>
              <a:rPr lang="pl-PL" dirty="0" err="1" smtClean="0"/>
              <a:t>school</a:t>
            </a:r>
            <a:r>
              <a:rPr lang="pl-PL" dirty="0" smtClean="0"/>
              <a:t>…</a:t>
            </a:r>
            <a:endParaRPr lang="pl-PL" dirty="0"/>
          </a:p>
        </p:txBody>
      </p:sp>
      <p:pic>
        <p:nvPicPr>
          <p:cNvPr id="8" name="Symbol zastępczy zawartości 7" descr="school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04800" y="1672613"/>
            <a:ext cx="8686800" cy="4289062"/>
          </a:xfrm>
        </p:spPr>
      </p:pic>
    </p:spTree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dirty="0" smtClean="0"/>
              <a:t>…and </a:t>
            </a:r>
            <a:r>
              <a:rPr lang="pl-PL" dirty="0" err="1" smtClean="0"/>
              <a:t>the</a:t>
            </a:r>
            <a:r>
              <a:rPr lang="pl-PL" dirty="0" smtClean="0"/>
              <a:t> </a:t>
            </a:r>
            <a:r>
              <a:rPr lang="pl-PL" dirty="0" err="1" smtClean="0"/>
              <a:t>footbal</a:t>
            </a:r>
            <a:r>
              <a:rPr lang="pl-PL" dirty="0" smtClean="0"/>
              <a:t> </a:t>
            </a:r>
            <a:r>
              <a:rPr lang="pl-PL" dirty="0" err="1" smtClean="0"/>
              <a:t>pitch</a:t>
            </a:r>
            <a:r>
              <a:rPr lang="pl-PL" dirty="0" smtClean="0"/>
              <a:t> </a:t>
            </a:r>
            <a:r>
              <a:rPr lang="pl-PL" dirty="0" err="1" smtClean="0"/>
              <a:t>next</a:t>
            </a:r>
            <a:r>
              <a:rPr lang="pl-PL" dirty="0" smtClean="0"/>
              <a:t> to </a:t>
            </a:r>
            <a:r>
              <a:rPr lang="pl-PL" dirty="0" err="1" smtClean="0"/>
              <a:t>it</a:t>
            </a:r>
            <a:r>
              <a:rPr lang="pl-PL" dirty="0" smtClean="0"/>
              <a:t>. </a:t>
            </a:r>
            <a:endParaRPr lang="pl-PL" dirty="0"/>
          </a:p>
        </p:txBody>
      </p:sp>
      <p:pic>
        <p:nvPicPr>
          <p:cNvPr id="4" name="Symbol zastępczy zawartości 3" descr="school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04800" y="2115428"/>
            <a:ext cx="8686800" cy="3403432"/>
          </a:xfrm>
        </p:spPr>
      </p:pic>
    </p:spTree>
  </p:cSld>
  <p:clrMapOvr>
    <a:masterClrMapping/>
  </p:clrMapOvr>
  <p:transition>
    <p:pull dir="u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And </a:t>
            </a:r>
            <a:r>
              <a:rPr lang="pl-PL" dirty="0" err="1" smtClean="0"/>
              <a:t>here</a:t>
            </a:r>
            <a:r>
              <a:rPr lang="pl-PL" dirty="0" smtClean="0"/>
              <a:t> </a:t>
            </a:r>
            <a:r>
              <a:rPr lang="pl-PL" dirty="0" err="1" smtClean="0"/>
              <a:t>is</a:t>
            </a:r>
            <a:r>
              <a:rPr lang="pl-PL" dirty="0" smtClean="0"/>
              <a:t> </a:t>
            </a:r>
            <a:r>
              <a:rPr lang="pl-PL" dirty="0" err="1" smtClean="0"/>
              <a:t>our</a:t>
            </a:r>
            <a:r>
              <a:rPr lang="pl-PL" dirty="0" smtClean="0"/>
              <a:t> stadium. </a:t>
            </a:r>
            <a:endParaRPr lang="pl-PL" dirty="0"/>
          </a:p>
        </p:txBody>
      </p:sp>
      <p:pic>
        <p:nvPicPr>
          <p:cNvPr id="4" name="Symbol zastępczy zawartości 3" descr="stadium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04800" y="1568589"/>
            <a:ext cx="8686800" cy="4497110"/>
          </a:xfrm>
        </p:spPr>
      </p:pic>
    </p:spTree>
  </p:cSld>
  <p:clrMapOvr>
    <a:masterClrMapping/>
  </p:clrMapOvr>
  <p:transition>
    <p:pull dir="rd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dirty="0" smtClean="0"/>
              <a:t>We </a:t>
            </a:r>
            <a:r>
              <a:rPr lang="pl-PL" dirty="0" err="1" smtClean="0"/>
              <a:t>often</a:t>
            </a:r>
            <a:r>
              <a:rPr lang="pl-PL" dirty="0" smtClean="0"/>
              <a:t> </a:t>
            </a:r>
            <a:r>
              <a:rPr lang="pl-PL" dirty="0" err="1" smtClean="0"/>
              <a:t>meet</a:t>
            </a:r>
            <a:r>
              <a:rPr lang="pl-PL" dirty="0" smtClean="0"/>
              <a:t> </a:t>
            </a:r>
            <a:r>
              <a:rPr lang="pl-PL" dirty="0" err="1" smtClean="0"/>
              <a:t>together</a:t>
            </a:r>
            <a:r>
              <a:rPr lang="pl-PL" dirty="0" smtClean="0"/>
              <a:t> </a:t>
            </a:r>
            <a:r>
              <a:rPr lang="pl-PL" dirty="0" err="1" smtClean="0"/>
              <a:t>at</a:t>
            </a:r>
            <a:r>
              <a:rPr lang="pl-PL" dirty="0" smtClean="0"/>
              <a:t> </a:t>
            </a:r>
            <a:r>
              <a:rPr lang="pl-PL" dirty="0" err="1" smtClean="0"/>
              <a:t>the</a:t>
            </a:r>
            <a:r>
              <a:rPr lang="pl-PL" dirty="0" smtClean="0"/>
              <a:t> </a:t>
            </a:r>
            <a:r>
              <a:rPr lang="pl-PL" dirty="0" err="1" smtClean="0"/>
              <a:t>independence</a:t>
            </a:r>
            <a:r>
              <a:rPr lang="pl-PL" dirty="0" smtClean="0"/>
              <a:t> </a:t>
            </a:r>
            <a:r>
              <a:rPr lang="pl-PL" dirty="0" err="1" smtClean="0"/>
              <a:t>memorial</a:t>
            </a:r>
            <a:r>
              <a:rPr lang="pl-PL" dirty="0" smtClean="0"/>
              <a:t> </a:t>
            </a:r>
            <a:r>
              <a:rPr lang="pl-PL" dirty="0" err="1" smtClean="0"/>
              <a:t>next</a:t>
            </a:r>
            <a:r>
              <a:rPr lang="pl-PL" dirty="0" smtClean="0"/>
              <a:t> to </a:t>
            </a:r>
            <a:r>
              <a:rPr lang="pl-PL" dirty="0" err="1" smtClean="0"/>
              <a:t>the</a:t>
            </a:r>
            <a:r>
              <a:rPr lang="pl-PL" dirty="0" smtClean="0"/>
              <a:t> park...</a:t>
            </a:r>
            <a:endParaRPr lang="pl-PL" dirty="0"/>
          </a:p>
        </p:txBody>
      </p:sp>
      <p:pic>
        <p:nvPicPr>
          <p:cNvPr id="4" name="Symbol zastępczy zawartości 3" descr="monument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53088" y="1554163"/>
            <a:ext cx="8590224" cy="4525962"/>
          </a:xfrm>
        </p:spPr>
      </p:pic>
    </p:spTree>
  </p:cSld>
  <p:clrMapOvr>
    <a:masterClrMapping/>
  </p:clrMapOvr>
  <p:transition>
    <p:pull dir="ru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… Or </a:t>
            </a:r>
            <a:r>
              <a:rPr lang="pl-PL" dirty="0" err="1" smtClean="0"/>
              <a:t>here</a:t>
            </a:r>
            <a:r>
              <a:rPr lang="pl-PL" dirty="0" smtClean="0"/>
              <a:t> </a:t>
            </a:r>
            <a:r>
              <a:rPr lang="pl-PL" dirty="0" err="1" smtClean="0"/>
              <a:t>at</a:t>
            </a:r>
            <a:r>
              <a:rPr lang="pl-PL" dirty="0" smtClean="0"/>
              <a:t> </a:t>
            </a:r>
            <a:r>
              <a:rPr lang="pl-PL" dirty="0" err="1" smtClean="0"/>
              <a:t>the</a:t>
            </a:r>
            <a:r>
              <a:rPr lang="pl-PL" dirty="0" smtClean="0"/>
              <a:t> market </a:t>
            </a:r>
            <a:r>
              <a:rPr lang="pl-PL" dirty="0" err="1" smtClean="0"/>
              <a:t>square</a:t>
            </a:r>
            <a:endParaRPr lang="pl-PL" dirty="0"/>
          </a:p>
        </p:txBody>
      </p:sp>
      <p:pic>
        <p:nvPicPr>
          <p:cNvPr id="4" name="Symbol zastępczy zawartości 3" descr="market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04800" y="1912662"/>
            <a:ext cx="8686800" cy="3808964"/>
          </a:xfrm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Wędrówka">
  <a:themeElements>
    <a:clrScheme name="Wędrówka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Wędrówka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Wędrówka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867</TotalTime>
  <Words>148</Words>
  <Application>Microsoft Office PowerPoint</Application>
  <PresentationFormat>Pokaz na ekranie (4:3)</PresentationFormat>
  <Paragraphs>29</Paragraphs>
  <Slides>15</Slides>
  <Notes>0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15</vt:i4>
      </vt:variant>
    </vt:vector>
  </HeadingPairs>
  <TitlesOfParts>
    <vt:vector size="16" baseType="lpstr">
      <vt:lpstr>Wędrówka</vt:lpstr>
      <vt:lpstr>My town</vt:lpstr>
      <vt:lpstr>Slajd 2</vt:lpstr>
      <vt:lpstr>I live in a small town in East-Poland,  in Rejowiec Fabryczny </vt:lpstr>
      <vt:lpstr>This is our main street and on the left the town council.</vt:lpstr>
      <vt:lpstr>It’s our school…</vt:lpstr>
      <vt:lpstr>…and the footbal pitch next to it. </vt:lpstr>
      <vt:lpstr>And here is our stadium. </vt:lpstr>
      <vt:lpstr>We often meet together at the independence memorial next to the park...</vt:lpstr>
      <vt:lpstr>… Or here at the market square</vt:lpstr>
      <vt:lpstr>And this is our church.</vt:lpstr>
      <vt:lpstr>Here is the war memorial from WW I.</vt:lpstr>
      <vt:lpstr>Outside the town there is a cement factory.</vt:lpstr>
      <vt:lpstr>Here they produce great wooden barrels.</vt:lpstr>
      <vt:lpstr>And this is my house </vt:lpstr>
      <vt:lpstr>Slajd 15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My town</dc:title>
  <dc:creator>Marek</dc:creator>
  <cp:lastModifiedBy>Marek</cp:lastModifiedBy>
  <cp:revision>15</cp:revision>
  <dcterms:created xsi:type="dcterms:W3CDTF">2015-11-14T07:53:19Z</dcterms:created>
  <dcterms:modified xsi:type="dcterms:W3CDTF">2016-08-27T19:19:10Z</dcterms:modified>
</cp:coreProperties>
</file>