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66" r:id="rId2"/>
    <p:sldId id="267" r:id="rId3"/>
    <p:sldId id="268" r:id="rId4"/>
    <p:sldId id="269" r:id="rId5"/>
    <p:sldId id="270" r:id="rId6"/>
    <p:sldId id="288" r:id="rId7"/>
    <p:sldId id="317" r:id="rId8"/>
    <p:sldId id="271" r:id="rId9"/>
    <p:sldId id="289" r:id="rId10"/>
    <p:sldId id="272" r:id="rId11"/>
    <p:sldId id="273" r:id="rId12"/>
    <p:sldId id="300" r:id="rId13"/>
    <p:sldId id="276" r:id="rId14"/>
    <p:sldId id="311" r:id="rId15"/>
    <p:sldId id="274" r:id="rId16"/>
    <p:sldId id="290" r:id="rId17"/>
    <p:sldId id="291" r:id="rId18"/>
    <p:sldId id="275" r:id="rId19"/>
    <p:sldId id="292" r:id="rId20"/>
    <p:sldId id="319" r:id="rId21"/>
    <p:sldId id="301" r:id="rId22"/>
    <p:sldId id="299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0" autoAdjust="0"/>
    <p:restoredTop sz="96608" autoAdjust="0"/>
  </p:normalViewPr>
  <p:slideViewPr>
    <p:cSldViewPr>
      <p:cViewPr varScale="1">
        <p:scale>
          <a:sx n="112" d="100"/>
          <a:sy n="112" d="100"/>
        </p:scale>
        <p:origin x="-15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4563C-B806-0D45-B1E9-219CBF435FCA}" type="datetimeFigureOut">
              <a:rPr lang="fi-FI" smtClean="0"/>
              <a:pPr/>
              <a:t>10.12.2015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1B928-2D2C-A143-943F-1D1759A2A889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1B928-2D2C-A143-943F-1D1759A2A889}" type="slidenum">
              <a:rPr lang="fi-FI" smtClean="0"/>
              <a:pPr/>
              <a:t>2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osoitt.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fi-FI" smtClean="0"/>
              <a:t>Muokkaa tekstin perustyylejä osoittamalla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 kuvatekstin p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fi-FI" smtClean="0"/>
              <a:t>Muokkaa tekstin perustyylejä osoittamalla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kuvaa kuvatekstin p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fi-FI" smtClean="0"/>
              <a:t>Muokkaa tekstin perustyylejä osoittamalla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uva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fi-FI" smtClean="0"/>
              <a:t>Muokkaa tekstin perustyylejä osoittamalla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fi-FI" smtClean="0"/>
              <a:t>Muokkaa perustyylejä osoitt.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kuva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fi-FI" smtClean="0"/>
              <a:t>Muokkaa tekstin perustyylejä osoittamalla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fi-FI" smtClean="0"/>
              <a:t>Muokkaa perustyylejä osoitt.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, jossa on kolme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osoitt.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osoittamalla symbolia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osoittamalla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osoittamalla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osoittamalla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osoittamalla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pl-P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mtClean="0"/>
              <a:t>Muokkaa perustyylejä osoitt.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CB4055B7-B081-42EB-9546-2D1816B3A7F6}" type="datetimeFigureOut">
              <a:rPr lang="pl-PL" smtClean="0"/>
              <a:pPr/>
              <a:t>2015-12-10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78E00635-2AB4-4903-B633-954CDF81D83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akirja.org/search.php?id=233487&amp;l2=1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b="1" dirty="0" err="1" smtClean="0"/>
              <a:t>Wednesday</a:t>
            </a:r>
            <a:r>
              <a:rPr lang="pl-PL" sz="4800" b="1" dirty="0" smtClean="0"/>
              <a:t> - Agenda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2667000"/>
            <a:ext cx="8001000" cy="4114800"/>
          </a:xfrm>
        </p:spPr>
        <p:txBody>
          <a:bodyPr>
            <a:normAutofit/>
          </a:bodyPr>
          <a:lstStyle/>
          <a:p>
            <a:r>
              <a:rPr lang="fi-FI" dirty="0" err="1" smtClean="0"/>
              <a:t>Visit</a:t>
            </a:r>
            <a:r>
              <a:rPr lang="fi-FI" dirty="0" smtClean="0"/>
              <a:t> to the </a:t>
            </a:r>
            <a:r>
              <a:rPr lang="fi-FI" dirty="0" err="1" smtClean="0"/>
              <a:t>Acripolis</a:t>
            </a:r>
            <a:endParaRPr lang="pl-PL" dirty="0" smtClean="0"/>
          </a:p>
          <a:p>
            <a:r>
              <a:rPr lang="fi-FI" dirty="0" err="1" smtClean="0"/>
              <a:t>Visit</a:t>
            </a:r>
            <a:r>
              <a:rPr lang="fi-FI" dirty="0" smtClean="0"/>
              <a:t> to the </a:t>
            </a:r>
            <a:r>
              <a:rPr lang="fi-FI" dirty="0" err="1" smtClean="0"/>
              <a:t>Acropolis</a:t>
            </a:r>
            <a:r>
              <a:rPr lang="fi-FI" dirty="0" smtClean="0"/>
              <a:t> </a:t>
            </a:r>
            <a:r>
              <a:rPr lang="fi-FI" dirty="0" err="1" smtClean="0"/>
              <a:t>Museum</a:t>
            </a:r>
            <a:endParaRPr lang="pl-PL" dirty="0" smtClean="0"/>
          </a:p>
          <a:p>
            <a:r>
              <a:rPr lang="fi-FI" dirty="0" err="1" smtClean="0"/>
              <a:t>Lunch</a:t>
            </a:r>
            <a:endParaRPr lang="pl-PL" dirty="0" smtClean="0"/>
          </a:p>
          <a:p>
            <a:r>
              <a:rPr lang="fi-FI" dirty="0" smtClean="0"/>
              <a:t>Sightseeing: </a:t>
            </a:r>
            <a:r>
              <a:rPr lang="fi-FI" dirty="0" err="1" smtClean="0"/>
              <a:t>Aeropagitou</a:t>
            </a:r>
            <a:r>
              <a:rPr lang="fi-FI" dirty="0" smtClean="0"/>
              <a:t> </a:t>
            </a:r>
            <a:r>
              <a:rPr lang="fi-FI" dirty="0" err="1" smtClean="0"/>
              <a:t>Street</a:t>
            </a:r>
            <a:r>
              <a:rPr lang="fi-FI" dirty="0" smtClean="0"/>
              <a:t>, </a:t>
            </a:r>
            <a:r>
              <a:rPr lang="fi-FI" dirty="0" err="1" smtClean="0"/>
              <a:t>Thisio</a:t>
            </a:r>
            <a:r>
              <a:rPr lang="fi-FI" dirty="0" smtClean="0"/>
              <a:t>, </a:t>
            </a:r>
            <a:r>
              <a:rPr lang="fi-FI" dirty="0" err="1" smtClean="0"/>
              <a:t>Plaka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4400" dirty="0" err="1" smtClean="0"/>
              <a:t>Meeting</a:t>
            </a:r>
            <a:r>
              <a:rPr lang="fi-FI" sz="4400" dirty="0" smtClean="0"/>
              <a:t> </a:t>
            </a:r>
            <a:r>
              <a:rPr lang="fi-FI" sz="4400" dirty="0" err="1" smtClean="0"/>
              <a:t>with</a:t>
            </a:r>
            <a:r>
              <a:rPr lang="fi-FI" sz="4400" dirty="0" smtClean="0"/>
              <a:t> the </a:t>
            </a:r>
            <a:r>
              <a:rPr lang="fi-FI" sz="4400" dirty="0" err="1" smtClean="0"/>
              <a:t>Mayor</a:t>
            </a:r>
            <a:endParaRPr lang="pl-PL" sz="4400" dirty="0"/>
          </a:p>
        </p:txBody>
      </p:sp>
      <p:pic>
        <p:nvPicPr>
          <p:cNvPr id="6" name="Kuva 5" descr="IMG_3835.JPG"/>
          <p:cNvPicPr>
            <a:picLocks noChangeAspect="1"/>
          </p:cNvPicPr>
          <p:nvPr/>
        </p:nvPicPr>
        <p:blipFill>
          <a:blip r:embed="rId2" cstate="print"/>
          <a:srcRect l="5965" t="17895" r="11930"/>
          <a:stretch>
            <a:fillRect/>
          </a:stretch>
        </p:blipFill>
        <p:spPr>
          <a:xfrm>
            <a:off x="923887" y="1684646"/>
            <a:ext cx="7229513" cy="4819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Visiting the Environmental Park</a:t>
            </a:r>
            <a:endParaRPr lang="pl-PL" sz="4400" dirty="0"/>
          </a:p>
        </p:txBody>
      </p:sp>
      <p:pic>
        <p:nvPicPr>
          <p:cNvPr id="6" name="Kuva 5" descr="IMG_38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676400"/>
            <a:ext cx="3581400" cy="238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7" name="Kuva 6" descr="IMG_38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676400"/>
            <a:ext cx="36576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8" name="Kuva 7" descr="IMG_38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4191000"/>
            <a:ext cx="36576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9" name="Kuva 8" descr="IMG_38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4191000"/>
            <a:ext cx="3581400" cy="238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i-FI" sz="4400" dirty="0" err="1" smtClean="0"/>
              <a:t>Visit</a:t>
            </a:r>
            <a:r>
              <a:rPr lang="fi-FI" sz="4400" dirty="0" smtClean="0"/>
              <a:t> to the </a:t>
            </a:r>
            <a:r>
              <a:rPr lang="fi-FI" sz="4400" dirty="0" err="1" smtClean="0"/>
              <a:t>Benaki</a:t>
            </a:r>
            <a:r>
              <a:rPr lang="fi-FI" sz="4400" dirty="0" smtClean="0"/>
              <a:t> </a:t>
            </a:r>
            <a:r>
              <a:rPr lang="fi-FI" sz="4400" dirty="0" err="1" smtClean="0"/>
              <a:t>Museum</a:t>
            </a:r>
            <a:endParaRPr lang="pl-PL" sz="4400" dirty="0"/>
          </a:p>
        </p:txBody>
      </p:sp>
      <p:pic>
        <p:nvPicPr>
          <p:cNvPr id="6" name="Kuva 5" descr="IMG_38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752600"/>
            <a:ext cx="2819400" cy="2114550"/>
          </a:xfrm>
          <a:prstGeom prst="rect">
            <a:avLst/>
          </a:prstGeom>
        </p:spPr>
      </p:pic>
      <p:pic>
        <p:nvPicPr>
          <p:cNvPr id="7" name="Kuva 6" descr="IMG_368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1752601"/>
            <a:ext cx="2728174" cy="4842508"/>
          </a:xfrm>
          <a:prstGeom prst="rect">
            <a:avLst/>
          </a:prstGeom>
        </p:spPr>
      </p:pic>
      <p:pic>
        <p:nvPicPr>
          <p:cNvPr id="8" name="Kuva 7" descr="IMG_36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3962400"/>
            <a:ext cx="3581400" cy="2686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/>
              <a:t>Friday</a:t>
            </a:r>
            <a:r>
              <a:rPr lang="pl-PL" sz="4400" b="1" dirty="0" smtClean="0"/>
              <a:t> - Agenda</a:t>
            </a:r>
            <a:endParaRPr lang="pl-PL" sz="4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session; planning next meeting in Finland</a:t>
            </a:r>
          </a:p>
          <a:p>
            <a:r>
              <a:rPr lang="en-US" dirty="0" smtClean="0"/>
              <a:t>A break</a:t>
            </a:r>
          </a:p>
          <a:p>
            <a:r>
              <a:rPr lang="en-US" dirty="0" smtClean="0"/>
              <a:t>Working session; project evaluation</a:t>
            </a:r>
          </a:p>
          <a:p>
            <a:r>
              <a:rPr lang="en-US" dirty="0" smtClean="0"/>
              <a:t>Lunch</a:t>
            </a:r>
          </a:p>
          <a:p>
            <a:r>
              <a:rPr lang="en-US" dirty="0" smtClean="0"/>
              <a:t>Free time; shopping in </a:t>
            </a:r>
            <a:r>
              <a:rPr lang="en-US" dirty="0" err="1" smtClean="0"/>
              <a:t>Emou</a:t>
            </a:r>
            <a:r>
              <a:rPr lang="en-US" dirty="0" smtClean="0"/>
              <a:t> Street</a:t>
            </a:r>
          </a:p>
          <a:p>
            <a:r>
              <a:rPr lang="en-US" dirty="0" smtClean="0"/>
              <a:t>Banquet dinner in </a:t>
            </a:r>
            <a:r>
              <a:rPr lang="en-US" dirty="0" err="1" smtClean="0"/>
              <a:t>Bournazi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err="1" smtClean="0"/>
              <a:t>Beginning</a:t>
            </a:r>
            <a:r>
              <a:rPr lang="fi-FI" sz="4000" dirty="0" smtClean="0"/>
              <a:t>  of the </a:t>
            </a:r>
            <a:r>
              <a:rPr lang="fi-FI" sz="4000" dirty="0" err="1" smtClean="0"/>
              <a:t>last</a:t>
            </a:r>
            <a:r>
              <a:rPr lang="fi-FI" sz="4000" dirty="0" smtClean="0"/>
              <a:t> </a:t>
            </a:r>
            <a:r>
              <a:rPr lang="fi-FI" sz="4000" dirty="0" err="1" smtClean="0"/>
              <a:t>visiting</a:t>
            </a:r>
            <a:r>
              <a:rPr lang="fi-FI" sz="4000" dirty="0" smtClean="0"/>
              <a:t> </a:t>
            </a:r>
            <a:r>
              <a:rPr lang="fi-FI" sz="4000" dirty="0" err="1" smtClean="0"/>
              <a:t>day</a:t>
            </a:r>
            <a:endParaRPr lang="fi-FI" sz="4000" dirty="0"/>
          </a:p>
        </p:txBody>
      </p:sp>
      <p:pic>
        <p:nvPicPr>
          <p:cNvPr id="6" name="Kuva 5" descr="IMG_38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3327400"/>
            <a:ext cx="4953000" cy="330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7" name="Kuva 6" descr="IMG_37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371600"/>
            <a:ext cx="1771650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8" name="Kuva 7" descr="IMG_37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1752600"/>
            <a:ext cx="1981200" cy="148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9" name="Kuva 8" descr="IMG_37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1752600"/>
            <a:ext cx="2006600" cy="1504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0" name="Kuva 9" descr="IMG_37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8000" y="1752600"/>
            <a:ext cx="2006600" cy="1504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1" name="Kuva 10" descr="IMG_349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6000" y="3810000"/>
            <a:ext cx="18796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4889" dirty="0" err="1" smtClean="0"/>
              <a:t>Working</a:t>
            </a:r>
            <a:r>
              <a:rPr lang="fi-FI" sz="4889" dirty="0" smtClean="0"/>
              <a:t> session</a:t>
            </a:r>
            <a:endParaRPr lang="pl-PL" dirty="0"/>
          </a:p>
        </p:txBody>
      </p:sp>
      <p:pic>
        <p:nvPicPr>
          <p:cNvPr id="6" name="Kuva 5" descr="IMG_3884.JPG"/>
          <p:cNvPicPr>
            <a:picLocks noChangeAspect="1"/>
          </p:cNvPicPr>
          <p:nvPr/>
        </p:nvPicPr>
        <p:blipFill>
          <a:blip r:embed="rId2" cstate="print"/>
          <a:srcRect l="2983" r="20878"/>
          <a:stretch>
            <a:fillRect/>
          </a:stretch>
        </p:blipFill>
        <p:spPr>
          <a:xfrm>
            <a:off x="5486400" y="1676400"/>
            <a:ext cx="3276600" cy="2868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7" name="Kuva 6" descr="IMG_38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800600"/>
            <a:ext cx="27432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8" name="Kuva 7" descr="IMG_38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676400"/>
            <a:ext cx="43434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9" name="Kuva 8" descr="IMG_38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4648200"/>
            <a:ext cx="297180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Free time</a:t>
            </a:r>
            <a:endParaRPr lang="pl-PL" sz="4400" dirty="0"/>
          </a:p>
        </p:txBody>
      </p:sp>
      <p:pic>
        <p:nvPicPr>
          <p:cNvPr id="6" name="Kuva 5" descr="IMG_37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9400" y="228600"/>
            <a:ext cx="21717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7" name="Kuva 6" descr="IMG_39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514600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8" name="Kuva 7" descr="IMG_3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4876800"/>
            <a:ext cx="2667000" cy="177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9" name="Kuva 8" descr="IMG_37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0" y="2514600"/>
            <a:ext cx="5410200" cy="405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0" name="Kuva 9" descr="IMG_37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228600"/>
            <a:ext cx="165735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Banquet dinner and goodbyes</a:t>
            </a:r>
            <a:endParaRPr lang="pl-PL" sz="4400" dirty="0"/>
          </a:p>
        </p:txBody>
      </p:sp>
      <p:pic>
        <p:nvPicPr>
          <p:cNvPr id="6" name="Kuva 5" descr="IMG_3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95800" y="2057400"/>
            <a:ext cx="233680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7" name="Kuva 6" descr="IMG_3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2800" y="3581400"/>
            <a:ext cx="121920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8" name="Kuva 7" descr="IMG_37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800600"/>
            <a:ext cx="1905000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9" name="Kuva 8" descr="IMG_3904.jpg"/>
          <p:cNvPicPr>
            <a:picLocks noChangeAspect="1"/>
          </p:cNvPicPr>
          <p:nvPr/>
        </p:nvPicPr>
        <p:blipFill>
          <a:blip r:embed="rId5" cstate="print"/>
          <a:srcRect l="26843" t="11930" b="5965"/>
          <a:stretch>
            <a:fillRect/>
          </a:stretch>
        </p:blipFill>
        <p:spPr>
          <a:xfrm>
            <a:off x="228600" y="1295400"/>
            <a:ext cx="1905000" cy="3207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0" name="Kuva 9" descr="IMG_39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09800" y="1676400"/>
            <a:ext cx="4191000" cy="279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1" name="Kuva 10" descr="IMG_3757.JPG"/>
          <p:cNvPicPr>
            <a:picLocks noChangeAspect="1"/>
          </p:cNvPicPr>
          <p:nvPr/>
        </p:nvPicPr>
        <p:blipFill>
          <a:blip r:embed="rId7" cstate="print"/>
          <a:srcRect l="8948" r="8948"/>
          <a:stretch>
            <a:fillRect/>
          </a:stretch>
        </p:blipFill>
        <p:spPr>
          <a:xfrm>
            <a:off x="6400800" y="4572000"/>
            <a:ext cx="2492144" cy="2023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2" name="Kuva 11" descr="IMG_375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2476500" y="46863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3" name="Kuva 12" descr="IMG_373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19600" y="4876800"/>
            <a:ext cx="19304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4" name="Kuva 13" descr="IMG_374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53200" y="1752600"/>
            <a:ext cx="2209800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2800" dirty="0" err="1" smtClean="0"/>
              <a:t>Almost</a:t>
            </a:r>
            <a:r>
              <a:rPr lang="fi-FI" sz="2800" dirty="0" smtClean="0"/>
              <a:t> </a:t>
            </a:r>
            <a:r>
              <a:rPr lang="fi-FI" sz="2800" dirty="0" err="1" smtClean="0"/>
              <a:t>forgot</a:t>
            </a:r>
            <a:r>
              <a:rPr lang="fi-FI" sz="2800" dirty="0" smtClean="0"/>
              <a:t>, </a:t>
            </a:r>
            <a:r>
              <a:rPr lang="fi-FI" sz="4400" dirty="0" smtClean="0"/>
              <a:t>The </a:t>
            </a:r>
            <a:r>
              <a:rPr lang="fi-FI" sz="4400" dirty="0" err="1" smtClean="0"/>
              <a:t>best</a:t>
            </a:r>
            <a:r>
              <a:rPr lang="fi-FI" sz="4400" dirty="0" smtClean="0"/>
              <a:t> </a:t>
            </a:r>
            <a:r>
              <a:rPr lang="fi-FI" sz="4400" dirty="0" err="1" smtClean="0"/>
              <a:t>part</a:t>
            </a:r>
            <a:r>
              <a:rPr lang="fi-FI" sz="4400" dirty="0" smtClean="0"/>
              <a:t>: </a:t>
            </a:r>
            <a:br>
              <a:rPr lang="fi-FI" sz="4400" dirty="0" smtClean="0"/>
            </a:br>
            <a:r>
              <a:rPr lang="fi-FI" sz="4400" dirty="0" err="1" smtClean="0"/>
              <a:t>Being</a:t>
            </a:r>
            <a:r>
              <a:rPr lang="fi-FI" sz="4400" dirty="0" smtClean="0"/>
              <a:t> </a:t>
            </a:r>
            <a:r>
              <a:rPr lang="fi-FI" sz="4400" dirty="0" err="1" smtClean="0"/>
              <a:t>together</a:t>
            </a:r>
            <a:r>
              <a:rPr lang="fi-FI" sz="4400" dirty="0" smtClean="0"/>
              <a:t>! </a:t>
            </a:r>
            <a:r>
              <a:rPr lang="pl-PL" sz="4400" dirty="0" smtClean="0">
                <a:sym typeface="Wingdings" pitchFamily="2" charset="2"/>
              </a:rPr>
              <a:t> </a:t>
            </a:r>
            <a:r>
              <a:rPr lang="pl-PL" sz="1400" dirty="0" smtClean="0">
                <a:sym typeface="Wingdings" pitchFamily="2" charset="2"/>
              </a:rPr>
              <a:t>(with food)</a:t>
            </a:r>
            <a:endParaRPr lang="pl-PL" sz="4400" dirty="0"/>
          </a:p>
        </p:txBody>
      </p:sp>
      <p:pic>
        <p:nvPicPr>
          <p:cNvPr id="6" name="Kuva 5" descr="IMG_36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1752600"/>
            <a:ext cx="27432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7" name="Kuva 6" descr="IMG_3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676400"/>
            <a:ext cx="2819400" cy="187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0" name="Kuva 9" descr="IMG_3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29665">
            <a:off x="3519805" y="1796858"/>
            <a:ext cx="2108509" cy="2811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1" name="Kuva 10" descr="IMG_3710.JPG"/>
          <p:cNvPicPr>
            <a:picLocks noChangeAspect="1"/>
          </p:cNvPicPr>
          <p:nvPr/>
        </p:nvPicPr>
        <p:blipFill>
          <a:blip r:embed="rId5" cstate="print"/>
          <a:srcRect b="11579"/>
          <a:stretch>
            <a:fillRect/>
          </a:stretch>
        </p:blipFill>
        <p:spPr>
          <a:xfrm>
            <a:off x="6543514" y="3657601"/>
            <a:ext cx="1838486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2" name="Kuva 11" descr="IMG_3709.jpg"/>
          <p:cNvPicPr>
            <a:picLocks noChangeAspect="1"/>
          </p:cNvPicPr>
          <p:nvPr/>
        </p:nvPicPr>
        <p:blipFill>
          <a:blip r:embed="rId6" cstate="print"/>
          <a:srcRect t="8948"/>
          <a:stretch>
            <a:fillRect/>
          </a:stretch>
        </p:blipFill>
        <p:spPr>
          <a:xfrm>
            <a:off x="6172200" y="4953000"/>
            <a:ext cx="2761703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3" name="Kuva 12" descr="IMG_38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1000" y="5105400"/>
            <a:ext cx="18288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4" name="Kuva 13" descr="IMG_361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800" y="3581400"/>
            <a:ext cx="1714500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5" name="Kuva 14" descr="IMG_3705.PNG"/>
          <p:cNvPicPr>
            <a:picLocks noChangeAspect="1"/>
          </p:cNvPicPr>
          <p:nvPr/>
        </p:nvPicPr>
        <p:blipFill>
          <a:blip r:embed="rId9" cstate="print"/>
          <a:srcRect t="13287"/>
          <a:stretch>
            <a:fillRect/>
          </a:stretch>
        </p:blipFill>
        <p:spPr>
          <a:xfrm>
            <a:off x="228600" y="4790332"/>
            <a:ext cx="3733800" cy="1824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7810500" cy="1173162"/>
          </a:xfrm>
        </p:spPr>
        <p:txBody>
          <a:bodyPr/>
          <a:lstStyle/>
          <a:p>
            <a:pPr algn="ctr"/>
            <a:r>
              <a:rPr lang="pl-PL" sz="3600" dirty="0" smtClean="0">
                <a:sym typeface="Wingdings" pitchFamily="2" charset="2"/>
              </a:rPr>
              <a:t>Extra day, Saturday: </a:t>
            </a:r>
            <a:r>
              <a:rPr lang="pl-PL" dirty="0" smtClean="0">
                <a:sym typeface="Wingdings" pitchFamily="2" charset="2"/>
              </a:rPr>
              <a:t>Agora </a:t>
            </a:r>
            <a:endParaRPr lang="pl-PL" dirty="0"/>
          </a:p>
        </p:txBody>
      </p:sp>
      <p:pic>
        <p:nvPicPr>
          <p:cNvPr id="6" name="Kuva 5" descr="IMG_3924.JPG"/>
          <p:cNvPicPr>
            <a:picLocks noChangeAspect="1"/>
          </p:cNvPicPr>
          <p:nvPr/>
        </p:nvPicPr>
        <p:blipFill>
          <a:blip r:embed="rId2" cstate="print"/>
          <a:srcRect l="8948" t="17895" r="5965"/>
          <a:stretch>
            <a:fillRect/>
          </a:stretch>
        </p:blipFill>
        <p:spPr>
          <a:xfrm>
            <a:off x="228600" y="1752600"/>
            <a:ext cx="3014891" cy="1939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7" name="Kuva 6" descr="IMG_3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733800"/>
            <a:ext cx="4305300" cy="287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8" name="Kuva 7" descr="IMG_39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5029200"/>
            <a:ext cx="24003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9" name="Kuva 8" descr="IMG_39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962400"/>
            <a:ext cx="1752600" cy="2628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0" name="Kuva 9" descr="IMG_39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9400" y="1600200"/>
            <a:ext cx="22352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2" name="Kuva 11" descr="IMG_3960.JPG"/>
          <p:cNvPicPr>
            <a:picLocks noChangeAspect="1"/>
          </p:cNvPicPr>
          <p:nvPr/>
        </p:nvPicPr>
        <p:blipFill>
          <a:blip r:embed="rId7" cstate="print"/>
          <a:srcRect t="4474" b="4474"/>
          <a:stretch>
            <a:fillRect/>
          </a:stretch>
        </p:blipFill>
        <p:spPr>
          <a:xfrm>
            <a:off x="3352800" y="1752600"/>
            <a:ext cx="3135432" cy="1903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1143000"/>
          </a:xfrm>
        </p:spPr>
        <p:txBody>
          <a:bodyPr>
            <a:normAutofit/>
          </a:bodyPr>
          <a:lstStyle/>
          <a:p>
            <a:r>
              <a:rPr lang="fi-FI" sz="4800" dirty="0" smtClean="0">
                <a:hlinkClick r:id="rId3"/>
              </a:rPr>
              <a:t>Ακρόπολη</a:t>
            </a:r>
            <a:r>
              <a:rPr lang="fi-FI" sz="4800" dirty="0" smtClean="0"/>
              <a:t>  / </a:t>
            </a:r>
            <a:r>
              <a:rPr lang="fi-FI" sz="4800" dirty="0" err="1" smtClean="0"/>
              <a:t>Acropolis</a:t>
            </a:r>
            <a:endParaRPr lang="pl-PL" sz="4800" dirty="0"/>
          </a:p>
        </p:txBody>
      </p:sp>
      <p:pic>
        <p:nvPicPr>
          <p:cNvPr id="7" name="Kuva 6" descr="IMG_33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676400"/>
            <a:ext cx="7467600" cy="497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… and </a:t>
            </a:r>
            <a:r>
              <a:rPr lang="pl-PL" dirty="0" err="1" smtClean="0"/>
              <a:t>food</a:t>
            </a:r>
            <a:r>
              <a:rPr lang="pl-PL" dirty="0" smtClean="0"/>
              <a:t> </a:t>
            </a:r>
            <a:r>
              <a:rPr lang="pl-PL" dirty="0" err="1" smtClean="0"/>
              <a:t>tasting</a:t>
            </a:r>
            <a:r>
              <a:rPr lang="pl-PL" dirty="0" smtClean="0"/>
              <a:t>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6" name="Kuva 5" descr="IMG_3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38216">
            <a:off x="5119430" y="1968928"/>
            <a:ext cx="3139310" cy="2354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9" name="Kuva 8" descr="IMG_37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74330">
            <a:off x="393010" y="1742669"/>
            <a:ext cx="2216784" cy="2955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0" name="Kuva 9" descr="IMG_37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1863">
            <a:off x="2800588" y="4216053"/>
            <a:ext cx="3167974" cy="2375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1" name="Kuva 10" descr="IMG_3784.jpg"/>
          <p:cNvPicPr>
            <a:picLocks noChangeAspect="1"/>
          </p:cNvPicPr>
          <p:nvPr/>
        </p:nvPicPr>
        <p:blipFill>
          <a:blip r:embed="rId5" cstate="print"/>
          <a:srcRect t="11073"/>
          <a:stretch>
            <a:fillRect/>
          </a:stretch>
        </p:blipFill>
        <p:spPr>
          <a:xfrm rot="20849044">
            <a:off x="516789" y="5062786"/>
            <a:ext cx="1164628" cy="1380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2" name="Kuva 11" descr="IMG_37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18970">
            <a:off x="7470693" y="4984476"/>
            <a:ext cx="108585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And </a:t>
            </a:r>
            <a:r>
              <a:rPr lang="pl-PL" dirty="0" err="1" smtClean="0"/>
              <a:t>that’s</a:t>
            </a:r>
            <a:r>
              <a:rPr lang="pl-PL" dirty="0" smtClean="0"/>
              <a:t> </a:t>
            </a:r>
            <a:r>
              <a:rPr lang="pl-PL" dirty="0" err="1" smtClean="0"/>
              <a:t>all</a:t>
            </a:r>
            <a:r>
              <a:rPr lang="pl-PL" dirty="0" smtClean="0"/>
              <a:t>, </a:t>
            </a:r>
            <a:r>
              <a:rPr lang="pl-PL" dirty="0" err="1" smtClean="0"/>
              <a:t>folks</a:t>
            </a:r>
            <a:r>
              <a:rPr lang="pl-PL" dirty="0" smtClean="0"/>
              <a:t> </a:t>
            </a:r>
            <a:r>
              <a:rPr lang="pl-PL" dirty="0" smtClean="0">
                <a:sym typeface="Wingdings" pitchFamily="2" charset="2"/>
              </a:rPr>
              <a:t> </a:t>
            </a:r>
            <a:br>
              <a:rPr lang="pl-PL" dirty="0" smtClean="0">
                <a:sym typeface="Wingdings" pitchFamily="2" charset="2"/>
              </a:rPr>
            </a:br>
            <a:r>
              <a:rPr lang="pl-PL" dirty="0" err="1" smtClean="0">
                <a:sym typeface="Wingdings" pitchFamily="2" charset="2"/>
              </a:rPr>
              <a:t>(a</a:t>
            </a:r>
            <a:r>
              <a:rPr lang="pl-PL" dirty="0" smtClean="0">
                <a:sym typeface="Wingdings" pitchFamily="2" charset="2"/>
              </a:rPr>
              <a:t>t </a:t>
            </a:r>
            <a:r>
              <a:rPr lang="pl-PL" dirty="0" err="1" smtClean="0">
                <a:sym typeface="Wingdings" pitchFamily="2" charset="2"/>
              </a:rPr>
              <a:t>least</a:t>
            </a:r>
            <a:r>
              <a:rPr lang="pl-PL" dirty="0" smtClean="0">
                <a:sym typeface="Wingdings" pitchFamily="2" charset="2"/>
              </a:rPr>
              <a:t> for </a:t>
            </a:r>
            <a:r>
              <a:rPr lang="pl-PL" dirty="0" err="1" smtClean="0">
                <a:sym typeface="Wingdings" pitchFamily="2" charset="2"/>
              </a:rPr>
              <a:t>the</a:t>
            </a:r>
            <a:r>
              <a:rPr lang="pl-PL" dirty="0" smtClean="0">
                <a:sym typeface="Wingdings" pitchFamily="2" charset="2"/>
              </a:rPr>
              <a:t> time </a:t>
            </a:r>
            <a:r>
              <a:rPr lang="pl-PL" dirty="0" err="1" smtClean="0">
                <a:sym typeface="Wingdings" pitchFamily="2" charset="2"/>
              </a:rPr>
              <a:t>being</a:t>
            </a:r>
            <a:r>
              <a:rPr lang="pl-PL" dirty="0" smtClean="0">
                <a:sym typeface="Wingdings" pitchFamily="2" charset="2"/>
              </a:rPr>
              <a:t>)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 smtClean="0"/>
          </a:p>
          <a:p>
            <a:pPr algn="ctr">
              <a:buNone/>
            </a:pPr>
            <a:r>
              <a:rPr lang="pl-PL" b="1" dirty="0" smtClean="0"/>
              <a:t>This was a really amazing experience!</a:t>
            </a:r>
            <a:endParaRPr lang="pl-PL" b="1" dirty="0" smtClean="0">
              <a:sym typeface="Wingdings" pitchFamily="2" charset="2"/>
            </a:endParaRPr>
          </a:p>
          <a:p>
            <a:pPr algn="ctr">
              <a:buNone/>
            </a:pPr>
            <a:endParaRPr lang="pl-PL" b="1" dirty="0" smtClean="0">
              <a:sym typeface="Wingdings" pitchFamily="2" charset="2"/>
            </a:endParaRPr>
          </a:p>
          <a:p>
            <a:pPr algn="ctr">
              <a:buNone/>
            </a:pPr>
            <a:r>
              <a:rPr lang="pl-PL" b="1" dirty="0" smtClean="0">
                <a:sym typeface="Wingdings" pitchFamily="2" charset="2"/>
              </a:rPr>
              <a:t>Thank you for your hospitability </a:t>
            </a:r>
          </a:p>
          <a:p>
            <a:pPr algn="ctr">
              <a:buNone/>
            </a:pPr>
            <a:r>
              <a:rPr lang="pl-PL" b="1" dirty="0" smtClean="0">
                <a:sym typeface="Wingdings" pitchFamily="2" charset="2"/>
              </a:rPr>
              <a:t>Our Greek friends!!!!</a:t>
            </a:r>
          </a:p>
          <a:p>
            <a:pPr algn="ctr">
              <a:buNone/>
            </a:pPr>
            <a:endParaRPr lang="pl-PL" b="1" dirty="0" smtClean="0">
              <a:sym typeface="Wingdings" pitchFamily="2" charset="2"/>
            </a:endParaRPr>
          </a:p>
          <a:p>
            <a:pPr algn="ctr">
              <a:buNone/>
            </a:pPr>
            <a:r>
              <a:rPr lang="pl-PL" b="1" dirty="0" smtClean="0">
                <a:sym typeface="Wingdings" pitchFamily="2" charset="2"/>
              </a:rPr>
              <a:t>-See you in Finland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b="1" dirty="0" smtClean="0">
              <a:sym typeface="Wingdings" pitchFamily="2" charset="2"/>
            </a:endParaRPr>
          </a:p>
          <a:p>
            <a:pPr>
              <a:buNone/>
            </a:pPr>
            <a:r>
              <a:rPr lang="pl-PL" dirty="0" smtClean="0">
                <a:sym typeface="Wingdings" pitchFamily="2" charset="2"/>
              </a:rPr>
              <a:t>  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4800" dirty="0" err="1" smtClean="0"/>
              <a:t>Acropolis</a:t>
            </a:r>
            <a:endParaRPr lang="pl-PL" sz="4800" dirty="0"/>
          </a:p>
        </p:txBody>
      </p:sp>
      <p:pic>
        <p:nvPicPr>
          <p:cNvPr id="6" name="Kuva 5" descr="IMG_3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2209800"/>
            <a:ext cx="58293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7" name="Kuva 6" descr="IMG_3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4191000"/>
            <a:ext cx="2895600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8" name="Kuva 7" descr="IMG_37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209800"/>
            <a:ext cx="2895600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01000" cy="1143000"/>
          </a:xfrm>
        </p:spPr>
        <p:txBody>
          <a:bodyPr anchor="t"/>
          <a:lstStyle/>
          <a:p>
            <a:pPr algn="ctr"/>
            <a:r>
              <a:rPr lang="fi-FI" sz="4800" dirty="0" err="1" smtClean="0"/>
              <a:t>Views</a:t>
            </a:r>
            <a:r>
              <a:rPr lang="fi-FI" sz="4800" dirty="0" smtClean="0"/>
              <a:t> </a:t>
            </a:r>
            <a:r>
              <a:rPr lang="fi-FI" sz="4800" dirty="0" err="1" smtClean="0"/>
              <a:t>from</a:t>
            </a:r>
            <a:r>
              <a:rPr lang="fi-FI" sz="4800" dirty="0" smtClean="0"/>
              <a:t> </a:t>
            </a:r>
            <a:r>
              <a:rPr lang="fi-FI" sz="4800" dirty="0" err="1" smtClean="0"/>
              <a:t>Acropolis</a:t>
            </a:r>
            <a:r>
              <a:rPr lang="fi-FI" sz="4800" dirty="0" smtClean="0"/>
              <a:t>:</a:t>
            </a:r>
            <a:r>
              <a:rPr lang="fi-FI" sz="2800" dirty="0" smtClean="0"/>
              <a:t/>
            </a:r>
            <a:br>
              <a:rPr lang="fi-FI" sz="2800" dirty="0" smtClean="0"/>
            </a:br>
            <a:r>
              <a:rPr lang="fi-FI" sz="1600" dirty="0" smtClean="0"/>
              <a:t>The </a:t>
            </a:r>
            <a:r>
              <a:rPr lang="fi-FI" sz="1600" dirty="0" err="1" smtClean="0"/>
              <a:t>remains</a:t>
            </a:r>
            <a:r>
              <a:rPr lang="fi-FI" sz="1600" dirty="0" smtClean="0"/>
              <a:t> of the </a:t>
            </a:r>
            <a:r>
              <a:rPr lang="fi-FI" sz="1600" dirty="0" err="1" smtClean="0"/>
              <a:t>Temple</a:t>
            </a:r>
            <a:r>
              <a:rPr lang="fi-FI" sz="1600" dirty="0" smtClean="0"/>
              <a:t> of Zeus, The </a:t>
            </a:r>
            <a:r>
              <a:rPr lang="fi-FI" sz="1600" dirty="0" err="1" smtClean="0"/>
              <a:t>Arch</a:t>
            </a:r>
            <a:r>
              <a:rPr lang="fi-FI" sz="1600" dirty="0" smtClean="0"/>
              <a:t> of </a:t>
            </a:r>
            <a:r>
              <a:rPr lang="fi-FI" sz="1600" dirty="0" err="1" smtClean="0"/>
              <a:t>Hadrian</a:t>
            </a:r>
            <a:r>
              <a:rPr lang="fi-FI" sz="1600" dirty="0" smtClean="0"/>
              <a:t>, </a:t>
            </a:r>
            <a:r>
              <a:rPr lang="fi-FI" sz="1600" dirty="0" err="1" smtClean="0"/>
              <a:t>Panathinaiko</a:t>
            </a:r>
            <a:r>
              <a:rPr lang="fi-FI" sz="1600" dirty="0" smtClean="0"/>
              <a:t> </a:t>
            </a:r>
            <a:r>
              <a:rPr lang="fi-FI" sz="1600" dirty="0" err="1" smtClean="0"/>
              <a:t>Stadium</a:t>
            </a:r>
            <a:r>
              <a:rPr lang="fi-FI" sz="1600" dirty="0" smtClean="0"/>
              <a:t>, </a:t>
            </a:r>
            <a:br>
              <a:rPr lang="fi-FI" sz="1600" dirty="0" smtClean="0"/>
            </a:br>
            <a:r>
              <a:rPr lang="fi-FI" sz="1600" dirty="0" smtClean="0"/>
              <a:t>The </a:t>
            </a:r>
            <a:r>
              <a:rPr lang="fi-FI" sz="1600" dirty="0" err="1" smtClean="0"/>
              <a:t>Odeon</a:t>
            </a:r>
            <a:r>
              <a:rPr lang="fi-FI" sz="1600" dirty="0" smtClean="0"/>
              <a:t> of Herodes, The </a:t>
            </a:r>
            <a:r>
              <a:rPr lang="fi-FI" sz="1600" dirty="0" err="1" smtClean="0"/>
              <a:t>Temple</a:t>
            </a:r>
            <a:r>
              <a:rPr lang="fi-FI" sz="1600" dirty="0" smtClean="0"/>
              <a:t> of Dionysos, The </a:t>
            </a:r>
            <a:r>
              <a:rPr lang="fi-FI" sz="1600" dirty="0" err="1" smtClean="0"/>
              <a:t>Acropolis</a:t>
            </a:r>
            <a:r>
              <a:rPr lang="fi-FI" sz="1600" dirty="0" smtClean="0"/>
              <a:t> </a:t>
            </a:r>
            <a:r>
              <a:rPr lang="fi-FI" sz="1600" dirty="0" err="1" smtClean="0"/>
              <a:t>Museum</a:t>
            </a:r>
            <a:r>
              <a:rPr lang="fi-FI" sz="1600" dirty="0" smtClean="0"/>
              <a:t> </a:t>
            </a:r>
            <a:r>
              <a:rPr lang="fi-FI" sz="3200" dirty="0" smtClean="0"/>
              <a:t/>
            </a:r>
            <a:br>
              <a:rPr lang="fi-FI" sz="3200" dirty="0" smtClean="0"/>
            </a:br>
            <a:r>
              <a:rPr lang="fi-FI" sz="4800" dirty="0" smtClean="0"/>
              <a:t/>
            </a:r>
            <a:br>
              <a:rPr lang="fi-FI" sz="4800" dirty="0" smtClean="0"/>
            </a:br>
            <a:r>
              <a:rPr lang="fi-FI" sz="4800" dirty="0" smtClean="0"/>
              <a:t/>
            </a:r>
            <a:br>
              <a:rPr lang="fi-FI" sz="4800" dirty="0" smtClean="0"/>
            </a:br>
            <a:endParaRPr lang="pl-PL" sz="4800" dirty="0"/>
          </a:p>
        </p:txBody>
      </p:sp>
      <p:pic>
        <p:nvPicPr>
          <p:cNvPr id="6" name="Kuva 5" descr="IMG_37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438400"/>
            <a:ext cx="44577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7" name="Kuva 6" descr="IMG_3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676400"/>
            <a:ext cx="36576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8" name="Kuva 7" descr="IMG_37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4191000"/>
            <a:ext cx="36576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4400" dirty="0" err="1" smtClean="0"/>
              <a:t>Visiting</a:t>
            </a:r>
            <a:r>
              <a:rPr lang="fi-FI" sz="4400" dirty="0" smtClean="0"/>
              <a:t> the </a:t>
            </a:r>
            <a:r>
              <a:rPr lang="fi-FI" sz="4400" dirty="0" err="1" smtClean="0"/>
              <a:t>Acropolis</a:t>
            </a:r>
            <a:r>
              <a:rPr lang="fi-FI" sz="4400" dirty="0" smtClean="0"/>
              <a:t> </a:t>
            </a:r>
            <a:r>
              <a:rPr lang="fi-FI" sz="4400" dirty="0" err="1" smtClean="0"/>
              <a:t>Museum</a:t>
            </a:r>
            <a:endParaRPr lang="pl-PL" sz="4400" dirty="0"/>
          </a:p>
        </p:txBody>
      </p:sp>
      <p:pic>
        <p:nvPicPr>
          <p:cNvPr id="6" name="Kuva 5" descr="IMG_37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5181600"/>
            <a:ext cx="1828800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7" name="Kuva 6" descr="IMG_3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752600"/>
            <a:ext cx="4876800" cy="325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8" name="Kuva 7" descr="IMG_37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5181600"/>
            <a:ext cx="1828800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9" name="Kuva 8" descr="IMG_37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1752600"/>
            <a:ext cx="2667000" cy="177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0" name="Kuva 9" descr="IMG_37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6600" y="5181600"/>
            <a:ext cx="1828800" cy="121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1" name="Kuva 10" descr="IMG_37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4400" y="3581400"/>
            <a:ext cx="21336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4400" dirty="0" err="1" smtClean="0"/>
              <a:t>Walking</a:t>
            </a:r>
            <a:r>
              <a:rPr lang="fi-FI" sz="4400" dirty="0" smtClean="0"/>
              <a:t> in the </a:t>
            </a:r>
            <a:r>
              <a:rPr lang="fi-FI" sz="4400" dirty="0" err="1" smtClean="0"/>
              <a:t>streets</a:t>
            </a:r>
            <a:endParaRPr lang="pl-PL" sz="4400" dirty="0"/>
          </a:p>
        </p:txBody>
      </p:sp>
      <p:pic>
        <p:nvPicPr>
          <p:cNvPr id="5" name="Kuva 4" descr="IMG_39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09800"/>
            <a:ext cx="2895600" cy="4343400"/>
          </a:xfrm>
          <a:prstGeom prst="rect">
            <a:avLst/>
          </a:prstGeom>
        </p:spPr>
      </p:pic>
      <p:pic>
        <p:nvPicPr>
          <p:cNvPr id="7" name="Kuva 6" descr="IMG_39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09800"/>
            <a:ext cx="2895600" cy="4343400"/>
          </a:xfrm>
          <a:prstGeom prst="rect">
            <a:avLst/>
          </a:prstGeom>
        </p:spPr>
      </p:pic>
      <p:pic>
        <p:nvPicPr>
          <p:cNvPr id="8" name="Kuva 7" descr="IMG_39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0600" y="2209800"/>
            <a:ext cx="2895600" cy="4343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Dinner</a:t>
            </a:r>
            <a:r>
              <a:rPr lang="fi-FI" dirty="0" smtClean="0"/>
              <a:t> </a:t>
            </a:r>
            <a:endParaRPr lang="fi-FI" dirty="0"/>
          </a:p>
        </p:txBody>
      </p:sp>
      <p:pic>
        <p:nvPicPr>
          <p:cNvPr id="4" name="Kuva 3" descr="IMG_3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133600"/>
            <a:ext cx="491490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5" name="Kuva 4" descr="IMG_3637.JPG"/>
          <p:cNvPicPr>
            <a:picLocks noChangeAspect="1"/>
          </p:cNvPicPr>
          <p:nvPr/>
        </p:nvPicPr>
        <p:blipFill>
          <a:blip r:embed="rId3" cstate="print"/>
          <a:srcRect t="11579"/>
          <a:stretch>
            <a:fillRect/>
          </a:stretch>
        </p:blipFill>
        <p:spPr>
          <a:xfrm>
            <a:off x="5257800" y="1752600"/>
            <a:ext cx="3606800" cy="2391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6" name="Kuva 5" descr="IMG_3814.jpg"/>
          <p:cNvPicPr>
            <a:picLocks noChangeAspect="1"/>
          </p:cNvPicPr>
          <p:nvPr/>
        </p:nvPicPr>
        <p:blipFill>
          <a:blip r:embed="rId4" cstate="print"/>
          <a:srcRect b="11930"/>
          <a:stretch>
            <a:fillRect/>
          </a:stretch>
        </p:blipFill>
        <p:spPr>
          <a:xfrm>
            <a:off x="6019800" y="4227364"/>
            <a:ext cx="1828800" cy="2415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800" b="1" dirty="0" err="1" smtClean="0"/>
              <a:t>Thursday</a:t>
            </a:r>
            <a:r>
              <a:rPr lang="pl-PL" sz="4800" b="1" dirty="0" smtClean="0"/>
              <a:t> - Agenda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Working session                                                      	(possible improvements to our lesson plans)</a:t>
            </a:r>
            <a:endParaRPr lang="pl-PL" dirty="0" smtClean="0"/>
          </a:p>
          <a:p>
            <a:r>
              <a:rPr lang="fi-FI" dirty="0" smtClean="0"/>
              <a:t>A </a:t>
            </a:r>
            <a:r>
              <a:rPr lang="fi-FI" dirty="0" err="1" smtClean="0"/>
              <a:t>break</a:t>
            </a:r>
            <a:endParaRPr lang="pl-PL" dirty="0" smtClean="0"/>
          </a:p>
          <a:p>
            <a:r>
              <a:rPr lang="en-US" dirty="0" smtClean="0"/>
              <a:t>Working session continues</a:t>
            </a:r>
          </a:p>
          <a:p>
            <a:r>
              <a:rPr lang="en-US" dirty="0" smtClean="0"/>
              <a:t>Meeting with the Mayor</a:t>
            </a:r>
          </a:p>
          <a:p>
            <a:r>
              <a:rPr lang="en-US" dirty="0" smtClean="0"/>
              <a:t>Visiting to the Environmental Park</a:t>
            </a:r>
          </a:p>
          <a:p>
            <a:r>
              <a:rPr lang="en-US" dirty="0" smtClean="0"/>
              <a:t>Lunch</a:t>
            </a:r>
          </a:p>
          <a:p>
            <a:r>
              <a:rPr lang="en-US" dirty="0" smtClean="0"/>
              <a:t>Visiting the </a:t>
            </a:r>
            <a:r>
              <a:rPr lang="en-US" dirty="0" err="1" smtClean="0"/>
              <a:t>Benaki</a:t>
            </a:r>
            <a:r>
              <a:rPr lang="en-US" dirty="0" smtClean="0"/>
              <a:t> Museum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4800" dirty="0" smtClean="0"/>
              <a:t>At </a:t>
            </a:r>
            <a:r>
              <a:rPr lang="fi-FI" sz="4800" dirty="0" err="1" smtClean="0"/>
              <a:t>school</a:t>
            </a:r>
            <a:endParaRPr lang="pl-PL" sz="4800" dirty="0"/>
          </a:p>
        </p:txBody>
      </p:sp>
      <p:pic>
        <p:nvPicPr>
          <p:cNvPr id="6" name="Kuva 5" descr="IMG_3815.jpg"/>
          <p:cNvPicPr>
            <a:picLocks noChangeAspect="1"/>
          </p:cNvPicPr>
          <p:nvPr/>
        </p:nvPicPr>
        <p:blipFill>
          <a:blip r:embed="rId2" cstate="print"/>
          <a:srcRect b="14913"/>
          <a:stretch>
            <a:fillRect/>
          </a:stretch>
        </p:blipFill>
        <p:spPr>
          <a:xfrm>
            <a:off x="304800" y="2028330"/>
            <a:ext cx="3048000" cy="3890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7" name="Kuva 6" descr="IMG_3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676400"/>
            <a:ext cx="36576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9" name="Kuva 8" descr="IMG_38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676400"/>
            <a:ext cx="16256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  <p:pic>
        <p:nvPicPr>
          <p:cNvPr id="11" name="Kuva 10" descr="IMG_3451.JPG"/>
          <p:cNvPicPr>
            <a:picLocks noChangeAspect="1"/>
          </p:cNvPicPr>
          <p:nvPr/>
        </p:nvPicPr>
        <p:blipFill>
          <a:blip r:embed="rId5" cstate="print"/>
          <a:srcRect l="8948" r="2983"/>
          <a:stretch>
            <a:fillRect/>
          </a:stretch>
        </p:blipFill>
        <p:spPr>
          <a:xfrm>
            <a:off x="4953000" y="4191000"/>
            <a:ext cx="3221253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stA="0"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tkapäiväkirja">
  <a:themeElements>
    <a:clrScheme name="Matkapäiväkirja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Matkapäiväkirja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Matkapäiväkirj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Matkapäiväkirja.thmx</Template>
  <TotalTime>4101</TotalTime>
  <Words>151</Words>
  <Application>Microsoft Office PowerPoint</Application>
  <PresentationFormat>Pokaz na ekranie (4:3)</PresentationFormat>
  <Paragraphs>47</Paragraphs>
  <Slides>22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Matkapäiväkirja</vt:lpstr>
      <vt:lpstr>Wednesday - Agenda</vt:lpstr>
      <vt:lpstr>Ακρόπολη  / Acropolis</vt:lpstr>
      <vt:lpstr>Acropolis</vt:lpstr>
      <vt:lpstr>Views from Acropolis: The remains of the Temple of Zeus, The Arch of Hadrian, Panathinaiko Stadium,  The Odeon of Herodes, The Temple of Dionysos, The Acropolis Museum    </vt:lpstr>
      <vt:lpstr>Visiting the Acropolis Museum</vt:lpstr>
      <vt:lpstr>Walking in the streets</vt:lpstr>
      <vt:lpstr>Dinner </vt:lpstr>
      <vt:lpstr>Thursday - Agenda</vt:lpstr>
      <vt:lpstr>At school</vt:lpstr>
      <vt:lpstr>Meeting with the Mayor</vt:lpstr>
      <vt:lpstr>Visiting the Environmental Park</vt:lpstr>
      <vt:lpstr>Visit to the Benaki Museum</vt:lpstr>
      <vt:lpstr>Friday - Agenda</vt:lpstr>
      <vt:lpstr>Beginning  of the last visiting day</vt:lpstr>
      <vt:lpstr>Working session</vt:lpstr>
      <vt:lpstr>Free time</vt:lpstr>
      <vt:lpstr>Banquet dinner and goodbyes</vt:lpstr>
      <vt:lpstr>Almost forgot, The best part:  Being together!  (with food)</vt:lpstr>
      <vt:lpstr>Extra day, Saturday: Agora </vt:lpstr>
      <vt:lpstr>Slajd 20</vt:lpstr>
      <vt:lpstr>… and food tasting </vt:lpstr>
      <vt:lpstr>And that’s all, folks   (at least for the time being)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Meetings</dc:title>
  <dc:creator>Marek</dc:creator>
  <cp:lastModifiedBy>Marek</cp:lastModifiedBy>
  <cp:revision>43</cp:revision>
  <dcterms:created xsi:type="dcterms:W3CDTF">2015-07-28T09:15:56Z</dcterms:created>
  <dcterms:modified xsi:type="dcterms:W3CDTF">2015-12-10T20:50:10Z</dcterms:modified>
</cp:coreProperties>
</file>