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12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D091B-4C05-4A26-B0B9-FD5D3C1913AB}" type="datetimeFigureOut">
              <a:rPr lang="es-ES" smtClean="0"/>
              <a:pPr/>
              <a:t>14/05/2015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5562DB6-CB44-41A9-B77D-7C67CB7D2162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D091B-4C05-4A26-B0B9-FD5D3C1913AB}" type="datetimeFigureOut">
              <a:rPr lang="es-ES" smtClean="0"/>
              <a:pPr/>
              <a:t>14/05/2015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2DB6-CB44-41A9-B77D-7C67CB7D216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D091B-4C05-4A26-B0B9-FD5D3C1913AB}" type="datetimeFigureOut">
              <a:rPr lang="es-ES" smtClean="0"/>
              <a:pPr/>
              <a:t>14/05/2015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2DB6-CB44-41A9-B77D-7C67CB7D216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D091B-4C05-4A26-B0B9-FD5D3C1913AB}" type="datetimeFigureOut">
              <a:rPr lang="es-ES" smtClean="0"/>
              <a:pPr/>
              <a:t>14/05/2015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2DB6-CB44-41A9-B77D-7C67CB7D2162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9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D091B-4C05-4A26-B0B9-FD5D3C1913AB}" type="datetimeFigureOut">
              <a:rPr lang="es-ES" smtClean="0"/>
              <a:pPr/>
              <a:t>14/05/2015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s-ES"/>
          </a:p>
        </p:txBody>
      </p:sp>
      <p:sp>
        <p:nvSpPr>
          <p:cNvPr id="7" name="6 Rectángulo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5562DB6-CB44-41A9-B77D-7C67CB7D216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D091B-4C05-4A26-B0B9-FD5D3C1913AB}" type="datetimeFigureOut">
              <a:rPr lang="es-ES" smtClean="0"/>
              <a:pPr/>
              <a:t>14/05/2015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2DB6-CB44-41A9-B77D-7C67CB7D2162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D091B-4C05-4A26-B0B9-FD5D3C1913AB}" type="datetimeFigureOut">
              <a:rPr lang="es-ES" smtClean="0"/>
              <a:pPr/>
              <a:t>14/05/2015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2DB6-CB44-41A9-B77D-7C67CB7D2162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D091B-4C05-4A26-B0B9-FD5D3C1913AB}" type="datetimeFigureOut">
              <a:rPr lang="es-ES" smtClean="0"/>
              <a:pPr/>
              <a:t>14/05/2015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2DB6-CB44-41A9-B77D-7C67CB7D216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D091B-4C05-4A26-B0B9-FD5D3C1913AB}" type="datetimeFigureOut">
              <a:rPr lang="es-ES" smtClean="0"/>
              <a:pPr/>
              <a:t>14/05/2015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2DB6-CB44-41A9-B77D-7C67CB7D216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8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D091B-4C05-4A26-B0B9-FD5D3C1913AB}" type="datetimeFigureOut">
              <a:rPr lang="es-ES" smtClean="0"/>
              <a:pPr/>
              <a:t>14/05/2015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2DB6-CB44-41A9-B77D-7C67CB7D2162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D091B-4C05-4A26-B0B9-FD5D3C1913AB}" type="datetimeFigureOut">
              <a:rPr lang="es-ES" smtClean="0"/>
              <a:pPr/>
              <a:t>14/05/2015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5562DB6-CB44-41A9-B77D-7C67CB7D2162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0 Rectángulo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Rectángulo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50000">
              <a:schemeClr val="bg2">
                <a:shade val="80000"/>
                <a:satMod val="155000"/>
              </a:schemeClr>
            </a:gs>
            <a:gs pos="100000">
              <a:schemeClr val="bg2">
                <a:tint val="95000"/>
                <a:satMod val="2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7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5BD091B-4C05-4A26-B0B9-FD5D3C1913AB}" type="datetimeFigureOut">
              <a:rPr lang="es-ES" smtClean="0"/>
              <a:pPr/>
              <a:t>14/05/2015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5562DB6-CB44-41A9-B77D-7C67CB7D216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.wav"/><Relationship Id="rId1" Type="http://schemas.openxmlformats.org/officeDocument/2006/relationships/audio" Target="../media/audio5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6 Marcador de contenido" descr="01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547664" y="980728"/>
            <a:ext cx="6411416" cy="4977283"/>
          </a:xfrm>
        </p:spPr>
      </p:pic>
      <p:pic>
        <p:nvPicPr>
          <p:cNvPr id="5" name="1jordi.wav">
            <a:hlinkClick r:id="" action="ppaction://media"/>
          </p:cNvPr>
          <p:cNvPicPr>
            <a:picLocks noRot="1" noChangeAspect="1"/>
          </p:cNvPicPr>
          <p:nvPr>
            <a:wavAudioFile r:embed="rId1" name="1jordi.wav"/>
          </p:nvPr>
        </p:nvPicPr>
        <p:blipFill>
          <a:blip r:embed="rId4" cstate="print"/>
          <a:stretch>
            <a:fillRect/>
          </a:stretch>
        </p:blipFill>
        <p:spPr>
          <a:xfrm>
            <a:off x="683568" y="594928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5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905000" y="1485900"/>
            <a:ext cx="5791200" cy="4495800"/>
          </a:xfrm>
        </p:spPr>
      </p:pic>
      <p:pic>
        <p:nvPicPr>
          <p:cNvPr id="6" name="2pilar.wav">
            <a:hlinkClick r:id="" action="ppaction://media"/>
          </p:cNvPr>
          <p:cNvPicPr>
            <a:picLocks noRot="1" noChangeAspect="1"/>
          </p:cNvPicPr>
          <p:nvPr>
            <a:wavAudioFile r:embed="rId1" name="2pilar.wav"/>
          </p:nvPr>
        </p:nvPicPr>
        <p:blipFill>
          <a:blip r:embed="rId4" cstate="print"/>
          <a:stretch>
            <a:fillRect/>
          </a:stretch>
        </p:blipFill>
        <p:spPr>
          <a:xfrm>
            <a:off x="827584" y="580526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3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692696"/>
            <a:ext cx="6812954" cy="5289004"/>
          </a:xfrm>
        </p:spPr>
      </p:pic>
      <p:pic>
        <p:nvPicPr>
          <p:cNvPr id="6" name="3candela.wav">
            <a:hlinkClick r:id="" action="ppaction://media"/>
          </p:cNvPr>
          <p:cNvPicPr>
            <a:picLocks noRot="1" noChangeAspect="1"/>
          </p:cNvPicPr>
          <p:nvPr>
            <a:wavAudioFile r:embed="rId1" name="3candela.wav"/>
          </p:nvPr>
        </p:nvPicPr>
        <p:blipFill>
          <a:blip r:embed="rId4" cstate="print"/>
          <a:stretch>
            <a:fillRect/>
          </a:stretch>
        </p:blipFill>
        <p:spPr>
          <a:xfrm>
            <a:off x="539552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4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187624" y="908720"/>
            <a:ext cx="6627442" cy="5144988"/>
          </a:xfrm>
        </p:spPr>
      </p:pic>
      <p:pic>
        <p:nvPicPr>
          <p:cNvPr id="6" name="4sofia.wav">
            <a:hlinkClick r:id="" action="ppaction://media"/>
          </p:cNvPr>
          <p:cNvPicPr>
            <a:picLocks noRot="1" noChangeAspect="1"/>
          </p:cNvPicPr>
          <p:nvPr>
            <a:wavAudioFile r:embed="rId1" name="4sofia.wav"/>
          </p:nvPr>
        </p:nvPicPr>
        <p:blipFill>
          <a:blip r:embed="rId4" cstate="print"/>
          <a:stretch>
            <a:fillRect/>
          </a:stretch>
        </p:blipFill>
        <p:spPr>
          <a:xfrm>
            <a:off x="467544" y="587727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6.pn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1547664" y="836712"/>
            <a:ext cx="6627442" cy="5144988"/>
          </a:xfrm>
        </p:spPr>
      </p:pic>
      <p:pic>
        <p:nvPicPr>
          <p:cNvPr id="6" name="5richard.wav">
            <a:hlinkClick r:id="" action="ppaction://media"/>
          </p:cNvPr>
          <p:cNvPicPr>
            <a:picLocks noRot="1" noChangeAspect="1"/>
          </p:cNvPicPr>
          <p:nvPr>
            <a:wavAudioFile r:embed="rId1" name="5richard.wav"/>
          </p:nvPr>
        </p:nvPicPr>
        <p:blipFill>
          <a:blip r:embed="rId5" cstate="print"/>
          <a:stretch>
            <a:fillRect/>
          </a:stretch>
        </p:blipFill>
        <p:spPr>
          <a:xfrm>
            <a:off x="611560" y="5949280"/>
            <a:ext cx="304800" cy="304800"/>
          </a:xfrm>
          <a:prstGeom prst="rect">
            <a:avLst/>
          </a:prstGeom>
        </p:spPr>
      </p:pic>
      <p:pic>
        <p:nvPicPr>
          <p:cNvPr id="7" name="6david.wav">
            <a:hlinkClick r:id="" action="ppaction://media"/>
          </p:cNvPr>
          <p:cNvPicPr>
            <a:picLocks noRot="1" noChangeAspect="1"/>
          </p:cNvPicPr>
          <p:nvPr>
            <a:wavAudioFile r:embed="rId2" name="6david.wav"/>
          </p:nvPr>
        </p:nvPicPr>
        <p:blipFill>
          <a:blip r:embed="rId6" cstate="print"/>
          <a:stretch>
            <a:fillRect/>
          </a:stretch>
        </p:blipFill>
        <p:spPr>
          <a:xfrm>
            <a:off x="8316416" y="61653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23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3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7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259632" y="1052736"/>
            <a:ext cx="6441930" cy="5000972"/>
          </a:xfrm>
        </p:spPr>
      </p:pic>
      <p:pic>
        <p:nvPicPr>
          <p:cNvPr id="6" name="81alexia.wav">
            <a:hlinkClick r:id="" action="ppaction://media"/>
          </p:cNvPr>
          <p:cNvPicPr>
            <a:picLocks noRot="1" noChangeAspect="1"/>
          </p:cNvPicPr>
          <p:nvPr>
            <a:wavAudioFile r:embed="rId1" name="81alexia.wav"/>
          </p:nvPr>
        </p:nvPicPr>
        <p:blipFill>
          <a:blip r:embed="rId4" cstate="print"/>
          <a:stretch>
            <a:fillRect/>
          </a:stretch>
        </p:blipFill>
        <p:spPr>
          <a:xfrm>
            <a:off x="611560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8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187624" y="908720"/>
            <a:ext cx="6699448" cy="5200887"/>
          </a:xfrm>
        </p:spPr>
      </p:pic>
      <p:pic>
        <p:nvPicPr>
          <p:cNvPr id="5" name="7costa.wav">
            <a:hlinkClick r:id="" action="ppaction://media"/>
          </p:cNvPr>
          <p:cNvPicPr>
            <a:picLocks noRot="1" noChangeAspect="1"/>
          </p:cNvPicPr>
          <p:nvPr>
            <a:wavAudioFile r:embed="rId1" name="7costa.wav"/>
          </p:nvPr>
        </p:nvPicPr>
        <p:blipFill>
          <a:blip r:embed="rId4" cstate="print"/>
          <a:stretch>
            <a:fillRect/>
          </a:stretch>
        </p:blipFill>
        <p:spPr>
          <a:xfrm>
            <a:off x="395536" y="60212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9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268760"/>
            <a:ext cx="7772400" cy="43959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dad">
  <a:themeElements>
    <a:clrScheme name="Equida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dad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da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89</TotalTime>
  <Words>0</Words>
  <Application>Microsoft Office PowerPoint</Application>
  <PresentationFormat>Presentación en pantalla (4:3)</PresentationFormat>
  <Paragraphs>0</Paragraphs>
  <Slides>8</Slides>
  <Notes>0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Equidad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Usuario</cp:lastModifiedBy>
  <cp:revision>10</cp:revision>
  <dcterms:created xsi:type="dcterms:W3CDTF">2015-05-14T18:09:36Z</dcterms:created>
  <dcterms:modified xsi:type="dcterms:W3CDTF">2015-05-14T22:12:44Z</dcterms:modified>
</cp:coreProperties>
</file>