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4" r:id="rId3"/>
    <p:sldId id="265" r:id="rId4"/>
    <p:sldId id="256" r:id="rId5"/>
    <p:sldId id="257" r:id="rId6"/>
    <p:sldId id="258" r:id="rId7"/>
    <p:sldId id="259" r:id="rId8"/>
    <p:sldId id="261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601" autoAdjust="0"/>
    <p:restoredTop sz="94660"/>
  </p:normalViewPr>
  <p:slideViewPr>
    <p:cSldViewPr snapToGrid="0">
      <p:cViewPr varScale="1">
        <p:scale>
          <a:sx n="52" d="100"/>
          <a:sy n="52" d="100"/>
        </p:scale>
        <p:origin x="3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795" y="239831"/>
            <a:ext cx="6493480" cy="164630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Welcome to England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074" y="3702617"/>
            <a:ext cx="4883084" cy="10484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 smtClean="0"/>
              <a:t>O</a:t>
            </a:r>
            <a:r>
              <a:rPr lang="en-GB" dirty="0" smtClean="0"/>
              <a:t>ur</a:t>
            </a:r>
            <a:r>
              <a:rPr lang="en-GB" dirty="0" smtClean="0"/>
              <a:t> </a:t>
            </a:r>
            <a:r>
              <a:rPr lang="en-GB" dirty="0" smtClean="0"/>
              <a:t>most famous land marks are held in London, Yorkshire and Blackpool. 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718" y="1886132"/>
            <a:ext cx="6249971" cy="51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14540" y="1352520"/>
            <a:ext cx="8596669" cy="514248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Blackpool tower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3346516" y="1866768"/>
            <a:ext cx="5062193" cy="1953968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Blackpool </a:t>
            </a:r>
            <a:r>
              <a:rPr lang="en-GB" dirty="0" smtClean="0">
                <a:solidFill>
                  <a:schemeClr val="tx1"/>
                </a:solidFill>
              </a:rPr>
              <a:t>has </a:t>
            </a:r>
            <a:r>
              <a:rPr lang="en-GB" dirty="0" smtClean="0">
                <a:solidFill>
                  <a:schemeClr val="tx1"/>
                </a:solidFill>
              </a:rPr>
              <a:t>a lot of fun things to </a:t>
            </a:r>
            <a:r>
              <a:rPr lang="en-GB" dirty="0" smtClean="0">
                <a:solidFill>
                  <a:schemeClr val="tx1"/>
                </a:solidFill>
              </a:rPr>
              <a:t>do. </a:t>
            </a:r>
            <a:r>
              <a:rPr lang="en-GB" dirty="0">
                <a:solidFill>
                  <a:schemeClr val="tx1"/>
                </a:solidFill>
              </a:rPr>
              <a:t>Y</a:t>
            </a:r>
            <a:r>
              <a:rPr lang="en-GB" dirty="0" smtClean="0">
                <a:solidFill>
                  <a:schemeClr val="tx1"/>
                </a:solidFill>
              </a:rPr>
              <a:t>ou </a:t>
            </a:r>
            <a:r>
              <a:rPr lang="en-GB" dirty="0" smtClean="0">
                <a:solidFill>
                  <a:schemeClr val="tx1"/>
                </a:solidFill>
              </a:rPr>
              <a:t>can go into the </a:t>
            </a:r>
            <a:r>
              <a:rPr lang="en-GB" dirty="0" smtClean="0">
                <a:solidFill>
                  <a:schemeClr val="tx1"/>
                </a:solidFill>
              </a:rPr>
              <a:t>Dungeon, </a:t>
            </a:r>
            <a:r>
              <a:rPr lang="en-GB" dirty="0" smtClean="0">
                <a:solidFill>
                  <a:schemeClr val="tx1"/>
                </a:solidFill>
              </a:rPr>
              <a:t>up to the top of the Blackpool </a:t>
            </a:r>
            <a:r>
              <a:rPr lang="en-GB" dirty="0" smtClean="0">
                <a:solidFill>
                  <a:schemeClr val="tx1"/>
                </a:solidFill>
              </a:rPr>
              <a:t>Tower </a:t>
            </a:r>
            <a:r>
              <a:rPr lang="en-GB" dirty="0" smtClean="0">
                <a:solidFill>
                  <a:schemeClr val="tx1"/>
                </a:solidFill>
              </a:rPr>
              <a:t>or go into the wax works. At the top of the tower you can see down to the floor.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14540" cy="401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266" y="4487159"/>
            <a:ext cx="3487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Blackpool </a:t>
            </a:r>
            <a:r>
              <a:rPr lang="en-GB" dirty="0" smtClean="0"/>
              <a:t>Pleasure </a:t>
            </a:r>
            <a:r>
              <a:rPr lang="en-GB" dirty="0"/>
              <a:t>B</a:t>
            </a:r>
            <a:r>
              <a:rPr lang="en-GB" dirty="0" smtClean="0"/>
              <a:t>each </a:t>
            </a:r>
            <a:r>
              <a:rPr lang="en-GB" dirty="0" smtClean="0"/>
              <a:t>has one of the first rollercoasters to do a loop the loop and is still </a:t>
            </a:r>
            <a:r>
              <a:rPr lang="en-GB" dirty="0" smtClean="0"/>
              <a:t>running today. </a:t>
            </a:r>
            <a:r>
              <a:rPr lang="en-GB" dirty="0" smtClean="0"/>
              <a:t>The </a:t>
            </a:r>
            <a:r>
              <a:rPr lang="en-GB" dirty="0"/>
              <a:t>P</a:t>
            </a:r>
            <a:r>
              <a:rPr lang="en-GB" dirty="0" smtClean="0"/>
              <a:t>epsi </a:t>
            </a:r>
            <a:r>
              <a:rPr lang="en-GB" dirty="0"/>
              <a:t>M</a:t>
            </a:r>
            <a:r>
              <a:rPr lang="en-GB" dirty="0" smtClean="0"/>
              <a:t>ax </a:t>
            </a:r>
            <a:r>
              <a:rPr lang="en-GB" dirty="0" smtClean="0"/>
              <a:t>is one of the highest  rollercoasters in </a:t>
            </a:r>
            <a:r>
              <a:rPr lang="en-GB" dirty="0" smtClean="0"/>
              <a:t>the world.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777" y="3525625"/>
            <a:ext cx="5646655" cy="291288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14540" y="-532155"/>
            <a:ext cx="8915399" cy="288002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BLAKPOOL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310" y="0"/>
            <a:ext cx="4290591" cy="90497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W</a:t>
            </a:r>
            <a:r>
              <a:rPr lang="en-GB" dirty="0" smtClean="0">
                <a:solidFill>
                  <a:schemeClr val="accent1"/>
                </a:solidFill>
              </a:rPr>
              <a:t>hitby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82800"/>
            <a:ext cx="6129867" cy="1929913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Whitby </a:t>
            </a:r>
            <a:r>
              <a:rPr lang="en-GB" dirty="0" smtClean="0">
                <a:solidFill>
                  <a:schemeClr val="tx1"/>
                </a:solidFill>
              </a:rPr>
              <a:t>is on the coast of </a:t>
            </a:r>
            <a:r>
              <a:rPr lang="en-GB" dirty="0" smtClean="0">
                <a:solidFill>
                  <a:schemeClr val="tx1"/>
                </a:solidFill>
              </a:rPr>
              <a:t>Britain and </a:t>
            </a:r>
            <a:r>
              <a:rPr lang="en-GB" dirty="0" smtClean="0">
                <a:solidFill>
                  <a:schemeClr val="tx1"/>
                </a:solidFill>
              </a:rPr>
              <a:t>has a very famous Abbey.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This is Whitby </a:t>
            </a:r>
            <a:r>
              <a:rPr lang="en-GB" dirty="0" smtClean="0">
                <a:solidFill>
                  <a:schemeClr val="tx1"/>
                </a:solidFill>
              </a:rPr>
              <a:t>Abbey and </a:t>
            </a:r>
            <a:r>
              <a:rPr lang="en-GB" dirty="0" smtClean="0">
                <a:solidFill>
                  <a:schemeClr val="tx1"/>
                </a:solidFill>
              </a:rPr>
              <a:t>it is </a:t>
            </a:r>
            <a:r>
              <a:rPr lang="en-GB" dirty="0" smtClean="0">
                <a:solidFill>
                  <a:schemeClr val="tx1"/>
                </a:solidFill>
              </a:rPr>
              <a:t>said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that Dracula lived here. Dracula is said to have originated from Transylvania. 	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295"/>
            <a:ext cx="4722731" cy="3428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622" y="3429294"/>
            <a:ext cx="4842933" cy="32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1562878"/>
            <a:ext cx="8915399" cy="2262781"/>
          </a:xfrm>
        </p:spPr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Bonfire night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It is sometimes known as Bonfire Night and marks the anniversary of the discovery of a </a:t>
            </a:r>
            <a:r>
              <a:rPr lang="en-GB" dirty="0" smtClean="0"/>
              <a:t>plot </a:t>
            </a:r>
            <a:r>
              <a:rPr lang="en-GB" dirty="0"/>
              <a:t>organized by </a:t>
            </a:r>
            <a:r>
              <a:rPr lang="en-GB" dirty="0" smtClean="0"/>
              <a:t>plotters </a:t>
            </a:r>
            <a:r>
              <a:rPr lang="en-GB" dirty="0"/>
              <a:t>to blow up the Houses of Parliament in London in </a:t>
            </a:r>
            <a:r>
              <a:rPr lang="en-GB" b="1" dirty="0"/>
              <a:t>1605</a:t>
            </a:r>
            <a:r>
              <a:rPr lang="en-GB" dirty="0"/>
              <a:t>. Many people light bonfires and set off </a:t>
            </a:r>
            <a:r>
              <a:rPr lang="en-GB" dirty="0" smtClean="0"/>
              <a:t>fireworks to celebrate the fact that the plot was discovered.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89213" y="4513989"/>
            <a:ext cx="6389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Guy Fawkes </a:t>
            </a:r>
            <a:r>
              <a:rPr lang="en-GB" dirty="0"/>
              <a:t>Night is annually held on </a:t>
            </a:r>
            <a:r>
              <a:rPr lang="en-GB" dirty="0" smtClean="0"/>
              <a:t>November the 5th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12" y="0"/>
            <a:ext cx="5143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accent3">
                    <a:lumMod val="75000"/>
                  </a:schemeClr>
                </a:solidFill>
              </a:rPr>
              <a:t>PITURES OF FIREWORKS AND BONFIRES</a:t>
            </a:r>
            <a:endParaRPr lang="en-GB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solidFill>
                  <a:schemeClr val="accent3">
                    <a:lumMod val="75000"/>
                  </a:schemeClr>
                </a:solidFill>
              </a:rPr>
              <a:t>fireworks</a:t>
            </a:r>
            <a:endParaRPr lang="en-GB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solidFill>
                  <a:schemeClr val="accent3">
                    <a:lumMod val="75000"/>
                  </a:schemeClr>
                </a:solidFill>
              </a:rPr>
              <a:t>bonfires</a:t>
            </a:r>
            <a:endParaRPr lang="en-GB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29226">
            <a:off x="1592786" y="2876714"/>
            <a:ext cx="2720897" cy="1413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1056">
            <a:off x="3669041" y="4444853"/>
            <a:ext cx="2882981" cy="1931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4168">
            <a:off x="9293941" y="2971081"/>
            <a:ext cx="1605912" cy="2102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79378">
            <a:off x="7961723" y="4588842"/>
            <a:ext cx="12287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dirty="0" smtClean="0">
                <a:solidFill>
                  <a:srgbClr val="FF0000"/>
                </a:solidFill>
              </a:rPr>
              <a:t>London</a:t>
            </a:r>
            <a:endParaRPr lang="en-GB" sz="8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London, England’s capital,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is set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on the River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Thames. It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is a 21st-century city with history stretching back to Roman times. At its centre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stands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the 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ouses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of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Parliament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. Our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</a:rPr>
              <a:t>Q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ueen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(Elizabeth  II)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lives in Buckingham Palace and is the longest raining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heir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to the throne.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78" y="81480"/>
            <a:ext cx="9058507" cy="3569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7" y="4551211"/>
            <a:ext cx="1881054" cy="230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Autofit/>
          </a:bodyPr>
          <a:lstStyle/>
          <a:p>
            <a:r>
              <a:rPr lang="en-GB" sz="9600" dirty="0" smtClean="0">
                <a:solidFill>
                  <a:schemeClr val="accent5"/>
                </a:solidFill>
              </a:rPr>
              <a:t>YORK</a:t>
            </a:r>
            <a:endParaRPr lang="en-GB" sz="96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accent5"/>
                </a:solidFill>
              </a:rPr>
              <a:t>York is a walled city </a:t>
            </a:r>
            <a:r>
              <a:rPr lang="en-GB" sz="2800" dirty="0" smtClean="0">
                <a:solidFill>
                  <a:schemeClr val="accent5"/>
                </a:solidFill>
              </a:rPr>
              <a:t>in Yorkshire </a:t>
            </a:r>
            <a:r>
              <a:rPr lang="en-GB" sz="2800" dirty="0">
                <a:solidFill>
                  <a:schemeClr val="accent5"/>
                </a:solidFill>
              </a:rPr>
              <a:t>that was founded by the </a:t>
            </a:r>
            <a:r>
              <a:rPr lang="en-GB" sz="2800" dirty="0" smtClean="0">
                <a:solidFill>
                  <a:schemeClr val="accent5"/>
                </a:solidFill>
              </a:rPr>
              <a:t>Ancient </a:t>
            </a:r>
            <a:r>
              <a:rPr lang="en-GB" sz="2800" dirty="0">
                <a:solidFill>
                  <a:schemeClr val="accent5"/>
                </a:solidFill>
              </a:rPr>
              <a:t>Romans.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</a:rPr>
              <a:t>The City Walls form a walkway on both sides of the River Ouse</a:t>
            </a:r>
            <a:r>
              <a:rPr lang="en-GB" sz="2800" dirty="0" smtClean="0">
                <a:solidFill>
                  <a:schemeClr val="accent5"/>
                </a:solidFill>
              </a:rPr>
              <a:t>.</a:t>
            </a:r>
            <a:endParaRPr lang="en-GB" sz="2800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2425"/>
            <a:ext cx="2861681" cy="3815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28390">
            <a:off x="8736257" y="3846427"/>
            <a:ext cx="23721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2400" dirty="0">
                <a:solidFill>
                  <a:schemeClr val="accent5"/>
                </a:solidFill>
              </a:rPr>
              <a:t>The Monk Bar gate houses an exhibition tracing the life of 15th-century </a:t>
            </a:r>
            <a:r>
              <a:rPr lang="en-GB" sz="2400" dirty="0" smtClean="0">
                <a:solidFill>
                  <a:schemeClr val="accent5"/>
                </a:solidFill>
              </a:rPr>
              <a:t>King </a:t>
            </a:r>
            <a:r>
              <a:rPr lang="en-GB" sz="2400" dirty="0">
                <a:solidFill>
                  <a:schemeClr val="accent5"/>
                </a:solidFill>
              </a:rPr>
              <a:t>Richard III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2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6643" y="337880"/>
            <a:ext cx="8915399" cy="1147304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 fontScale="90000"/>
          </a:bodyPr>
          <a:lstStyle/>
          <a:p>
            <a:r>
              <a:rPr lang="en-GB" sz="8000" dirty="0" smtClean="0">
                <a:solidFill>
                  <a:schemeClr val="accent5"/>
                </a:solidFill>
              </a:rPr>
              <a:t>Bettys </a:t>
            </a:r>
            <a:r>
              <a:rPr lang="en-GB" sz="8000" dirty="0" smtClean="0">
                <a:solidFill>
                  <a:schemeClr val="accent5"/>
                </a:solidFill>
              </a:rPr>
              <a:t>Tea </a:t>
            </a:r>
            <a:r>
              <a:rPr lang="en-GB" sz="8000" dirty="0">
                <a:solidFill>
                  <a:schemeClr val="accent5"/>
                </a:solidFill>
              </a:rPr>
              <a:t>R</a:t>
            </a:r>
            <a:r>
              <a:rPr lang="en-GB" sz="8000" dirty="0" smtClean="0">
                <a:solidFill>
                  <a:schemeClr val="accent5"/>
                </a:solidFill>
              </a:rPr>
              <a:t>oom</a:t>
            </a:r>
            <a:endParaRPr lang="en-GB" sz="80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3333750"/>
            <a:ext cx="8915399" cy="299587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accent5"/>
                </a:solidFill>
              </a:rPr>
              <a:t>This is a famous tea room that is visited by people from all around the world. The </a:t>
            </a:r>
            <a:r>
              <a:rPr lang="en-GB" sz="2800" dirty="0">
                <a:solidFill>
                  <a:schemeClr val="accent5"/>
                </a:solidFill>
              </a:rPr>
              <a:t>story of Bettys Tea Rooms began in 1919 </a:t>
            </a:r>
            <a:r>
              <a:rPr lang="en-GB" sz="2800" dirty="0" smtClean="0">
                <a:solidFill>
                  <a:schemeClr val="accent5"/>
                </a:solidFill>
              </a:rPr>
              <a:t>when the </a:t>
            </a:r>
            <a:r>
              <a:rPr lang="en-GB" sz="2800" dirty="0">
                <a:solidFill>
                  <a:schemeClr val="accent5"/>
                </a:solidFill>
              </a:rPr>
              <a:t>founder, Frederick Belmont, opened his first Bettys Café Tea </a:t>
            </a:r>
            <a:r>
              <a:rPr lang="en-GB" sz="2800" dirty="0" smtClean="0">
                <a:solidFill>
                  <a:schemeClr val="accent5"/>
                </a:solidFill>
              </a:rPr>
              <a:t>Room</a:t>
            </a:r>
            <a:r>
              <a:rPr lang="en-GB" sz="2800" dirty="0" smtClean="0">
                <a:solidFill>
                  <a:schemeClr val="accent5"/>
                </a:solidFill>
              </a:rPr>
              <a:t>. If you visit York it is definitely worth a visit!</a:t>
            </a:r>
            <a:endParaRPr lang="en-GB" sz="28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7" y="0"/>
            <a:ext cx="34956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312" y="2481146"/>
            <a:ext cx="8915400" cy="260381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THANKYOU FOR LISTENING TO OUR PRENTATION ABOUT </a:t>
            </a:r>
            <a:r>
              <a:rPr lang="en-GB" sz="4000" dirty="0" smtClean="0"/>
              <a:t>ENGLAND.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312" y="5375579"/>
            <a:ext cx="8915399" cy="112628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We </a:t>
            </a:r>
            <a:r>
              <a:rPr lang="en-GB" sz="2800" dirty="0" smtClean="0"/>
              <a:t>hope you enjoy your stay here!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" y="0"/>
            <a:ext cx="45720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227</TotalTime>
  <Words>336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</vt:lpstr>
      <vt:lpstr>Century Gothic</vt:lpstr>
      <vt:lpstr>Wingdings 3</vt:lpstr>
      <vt:lpstr>Wisp</vt:lpstr>
      <vt:lpstr>Welcome to England</vt:lpstr>
      <vt:lpstr>BLAKPOOL</vt:lpstr>
      <vt:lpstr>Whitby</vt:lpstr>
      <vt:lpstr>Bonfire night </vt:lpstr>
      <vt:lpstr>PITURES OF FIREWORKS AND BONFIRES</vt:lpstr>
      <vt:lpstr>London</vt:lpstr>
      <vt:lpstr>YORK</vt:lpstr>
      <vt:lpstr>Bettys Tea Room</vt:lpstr>
      <vt:lpstr>THANKYOU FOR LISTENING TO OUR PRENTATION ABOUT ENGLAND.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Bonfire night</dc:title>
  <dc:creator>Year6</dc:creator>
  <cp:lastModifiedBy>C Simpson</cp:lastModifiedBy>
  <cp:revision>15</cp:revision>
  <dcterms:created xsi:type="dcterms:W3CDTF">2015-11-10T13:28:23Z</dcterms:created>
  <dcterms:modified xsi:type="dcterms:W3CDTF">2015-11-12T16:04:32Z</dcterms:modified>
</cp:coreProperties>
</file>