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D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60"/>
  </p:normalViewPr>
  <p:slideViewPr>
    <p:cSldViewPr>
      <p:cViewPr varScale="1">
        <p:scale>
          <a:sx n="68" d="100"/>
          <a:sy n="68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8390A9-16F1-4F2D-A271-AB90626F2B1F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FE40A-43CF-47C0-9783-8EE9217EC3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620688"/>
            <a:ext cx="4821214" cy="5621286"/>
          </a:xfrm>
        </p:spPr>
      </p:pic>
      <p:sp>
        <p:nvSpPr>
          <p:cNvPr id="2" name="1 CuadroTexto"/>
          <p:cNvSpPr txBox="1"/>
          <p:nvPr/>
        </p:nvSpPr>
        <p:spPr>
          <a:xfrm>
            <a:off x="1475656" y="6309320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	      The </a:t>
            </a:r>
            <a:r>
              <a:rPr lang="en-US" sz="20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Wizard and the Witch. </a:t>
            </a:r>
            <a:endParaRPr lang="es-ES_tradnl" sz="2000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997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3000">
        <p14:ripple/>
      </p:transition>
    </mc:Choice>
    <mc:Fallback>
      <p:transition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92D050">
                <a:lumMod val="94000"/>
                <a:lumOff val="6000"/>
              </a:srgbClr>
            </a:gs>
            <a:gs pos="43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052736"/>
            <a:ext cx="6809945" cy="4572000"/>
          </a:xfrm>
        </p:spPr>
      </p:pic>
      <p:sp>
        <p:nvSpPr>
          <p:cNvPr id="2" name="1 CuadroTexto"/>
          <p:cNvSpPr txBox="1"/>
          <p:nvPr/>
        </p:nvSpPr>
        <p:spPr>
          <a:xfrm>
            <a:off x="1622309" y="5733256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Berlin Sans FB Demi" panose="020E0802020502020306" pitchFamily="34" charset="0"/>
              </a:rPr>
              <a:t>Once upon a time there was a castle, far, far away, which had 1000 years. Inside the castle there was a lot of dust and cobwebs. In the castle lived a magician. </a:t>
            </a:r>
            <a:endParaRPr lang="es-ES_tradnl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947"/>
      </p:ext>
    </p:extLst>
  </p:cSld>
  <p:clrMapOvr>
    <a:masterClrMapping/>
  </p:clrMapOvr>
  <p:transition spd="slow" advClick="0" advTm="1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900608" y="190922"/>
            <a:ext cx="6350361" cy="940832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908720"/>
            <a:ext cx="6594359" cy="4572000"/>
          </a:xfrm>
        </p:spPr>
      </p:pic>
      <p:sp>
        <p:nvSpPr>
          <p:cNvPr id="5" name="4 CuadroTexto"/>
          <p:cNvSpPr txBox="1"/>
          <p:nvPr/>
        </p:nvSpPr>
        <p:spPr>
          <a:xfrm>
            <a:off x="1019470" y="15350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Berlin Sans FB Demi" panose="020E0802020502020306" pitchFamily="34" charset="0"/>
              </a:rPr>
              <a:t>One </a:t>
            </a:r>
            <a:r>
              <a:rPr lang="en-US" dirty="0">
                <a:latin typeface="Berlin Sans FB Demi" panose="020E0802020502020306" pitchFamily="34" charset="0"/>
              </a:rPr>
              <a:t>day a witch comes to kill the wizard. </a:t>
            </a:r>
            <a:endParaRPr lang="es-ES_tradnl" dirty="0">
              <a:latin typeface="Berlin Sans FB Demi" panose="020E0802020502020306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72000" y="5517232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Berlin Sans FB Demi" panose="020E0802020502020306" pitchFamily="34" charset="0"/>
              </a:rPr>
              <a:t>Later a knight came and hid behind a tree. After that, he tricked the witch and transforms her into a spider. </a:t>
            </a:r>
            <a:endParaRPr lang="es-ES_tradnl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227218"/>
      </p:ext>
    </p:extLst>
  </p:cSld>
  <p:clrMapOvr>
    <a:masterClrMapping/>
  </p:clrMapOvr>
  <p:transition spd="slow" advClick="0" advTm="1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196752"/>
            <a:ext cx="6480893" cy="4572000"/>
          </a:xfrm>
        </p:spPr>
      </p:pic>
      <p:sp>
        <p:nvSpPr>
          <p:cNvPr id="3" name="2 CuadroTexto"/>
          <p:cNvSpPr txBox="1"/>
          <p:nvPr/>
        </p:nvSpPr>
        <p:spPr>
          <a:xfrm>
            <a:off x="1403648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s-ES_tradnl" dirty="0" smtClean="0"/>
          </a:p>
          <a:p>
            <a:endParaRPr lang="es-ES_tradnl" dirty="0"/>
          </a:p>
        </p:txBody>
      </p:sp>
      <p:sp>
        <p:nvSpPr>
          <p:cNvPr id="5" name="4 CuadroTexto"/>
          <p:cNvSpPr txBox="1"/>
          <p:nvPr/>
        </p:nvSpPr>
        <p:spPr>
          <a:xfrm>
            <a:off x="1230355" y="58772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Berlin Sans FB Demi" panose="020E0802020502020306" pitchFamily="34" charset="0"/>
              </a:rPr>
              <a:t>The wizard and the knight became friends and the wizard invited the knight to sleep…and they lived happily ever after. </a:t>
            </a:r>
            <a:endParaRPr lang="es-ES_tradnl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290025"/>
      </p:ext>
    </p:extLst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692696"/>
            <a:ext cx="4464496" cy="5593106"/>
          </a:xfrm>
        </p:spPr>
      </p:pic>
    </p:spTree>
    <p:extLst>
      <p:ext uri="{BB962C8B-B14F-4D97-AF65-F5344CB8AC3E}">
        <p14:creationId xmlns:p14="http://schemas.microsoft.com/office/powerpoint/2010/main" xmlns="" val="352704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</TotalTime>
  <Words>94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Equidad</vt:lpstr>
      <vt:lpstr>Diapositiva 1</vt:lpstr>
      <vt:lpstr>Diapositiva 2</vt:lpstr>
      <vt:lpstr> </vt:lpstr>
      <vt:lpstr>Diapositiva 4</vt:lpstr>
      <vt:lpstr>Diapositiva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</dc:creator>
  <cp:lastModifiedBy>Usuario</cp:lastModifiedBy>
  <cp:revision>16</cp:revision>
  <dcterms:created xsi:type="dcterms:W3CDTF">2015-05-14T09:31:00Z</dcterms:created>
  <dcterms:modified xsi:type="dcterms:W3CDTF">2015-05-14T20:24:50Z</dcterms:modified>
</cp:coreProperties>
</file>