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Naslovni diapozitiv">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685800" y="1371600"/>
            <a:ext cx="7848599" cy="1927224"/>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54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 name="Shape 15"/>
          <p:cNvSpPr txBox="1">
            <a:spLocks noGrp="1"/>
          </p:cNvSpPr>
          <p:nvPr>
            <p:ph type="subTitle" idx="1"/>
          </p:nvPr>
        </p:nvSpPr>
        <p:spPr>
          <a:xfrm>
            <a:off x="685800" y="3505200"/>
            <a:ext cx="6400799" cy="1752600"/>
          </a:xfrm>
          <a:prstGeom prst="rect">
            <a:avLst/>
          </a:prstGeom>
          <a:noFill/>
          <a:ln>
            <a:noFill/>
          </a:ln>
        </p:spPr>
        <p:txBody>
          <a:bodyPr lIns="91425" tIns="91425" rIns="91425" bIns="91425" anchor="t" anchorCtr="0"/>
          <a:lstStyle>
            <a:lvl1pPr marL="0" marR="0" lvl="0" indent="0" algn="l" rtl="0">
              <a:spcBef>
                <a:spcPts val="480"/>
              </a:spcBef>
              <a:buClr>
                <a:schemeClr val="accent1"/>
              </a:buClr>
              <a:buFont typeface="Arial"/>
              <a:buNone/>
              <a:defRPr sz="2400" b="0" i="0" u="none" strike="noStrike" cap="none">
                <a:solidFill>
                  <a:srgbClr val="55556F"/>
                </a:solidFill>
                <a:latin typeface="Arial"/>
                <a:ea typeface="Arial"/>
                <a:cs typeface="Arial"/>
                <a:sym typeface="Arial"/>
              </a:defRPr>
            </a:lvl1pPr>
            <a:lvl2pPr marL="457200" marR="0" lvl="1" indent="0" algn="ctr" rtl="0">
              <a:spcBef>
                <a:spcPts val="400"/>
              </a:spcBef>
              <a:buClr>
                <a:schemeClr val="accent1"/>
              </a:buClr>
              <a:buFont typeface="Arial"/>
              <a:buNone/>
              <a:defRPr sz="2000" b="0" i="0" u="none" strike="noStrike" cap="none">
                <a:solidFill>
                  <a:srgbClr val="8B8B8D"/>
                </a:solidFill>
                <a:latin typeface="Arial"/>
                <a:ea typeface="Arial"/>
                <a:cs typeface="Arial"/>
                <a:sym typeface="Arial"/>
              </a:defRPr>
            </a:lvl2pPr>
            <a:lvl3pPr marL="914400" marR="0" lvl="2" indent="0" algn="ctr" rtl="0">
              <a:spcBef>
                <a:spcPts val="360"/>
              </a:spcBef>
              <a:buClr>
                <a:schemeClr val="accent1"/>
              </a:buClr>
              <a:buFont typeface="Arial"/>
              <a:buNone/>
              <a:defRPr sz="1800" b="0" i="0" u="none" strike="noStrike" cap="none">
                <a:solidFill>
                  <a:srgbClr val="8B8B8D"/>
                </a:solidFill>
                <a:latin typeface="Arial"/>
                <a:ea typeface="Arial"/>
                <a:cs typeface="Arial"/>
                <a:sym typeface="Arial"/>
              </a:defRPr>
            </a:lvl3pPr>
            <a:lvl4pPr marL="1371600" marR="0" lvl="3" indent="0" algn="ctr" rtl="0">
              <a:spcBef>
                <a:spcPts val="320"/>
              </a:spcBef>
              <a:buClr>
                <a:schemeClr val="accent1"/>
              </a:buClr>
              <a:buFont typeface="Arial"/>
              <a:buNone/>
              <a:defRPr sz="1600" b="0" i="0" u="none" strike="noStrike" cap="none">
                <a:solidFill>
                  <a:srgbClr val="8B8B8D"/>
                </a:solidFill>
                <a:latin typeface="Arial"/>
                <a:ea typeface="Arial"/>
                <a:cs typeface="Arial"/>
                <a:sym typeface="Arial"/>
              </a:defRPr>
            </a:lvl4pPr>
            <a:lvl5pPr marL="1828800" marR="0" lvl="4" indent="0" algn="ctr" rtl="0">
              <a:spcBef>
                <a:spcPts val="280"/>
              </a:spcBef>
              <a:buClr>
                <a:schemeClr val="accent1"/>
              </a:buClr>
              <a:buFont typeface="Arial"/>
              <a:buNone/>
              <a:defRPr sz="1400" b="0" i="0" u="none" strike="noStrike" cap="none">
                <a:solidFill>
                  <a:srgbClr val="8B8B8D"/>
                </a:solidFill>
                <a:latin typeface="Arial"/>
                <a:ea typeface="Arial"/>
                <a:cs typeface="Arial"/>
                <a:sym typeface="Arial"/>
              </a:defRPr>
            </a:lvl5pPr>
            <a:lvl6pPr marL="2286000" marR="0" lvl="5" indent="0" algn="ctr" rtl="0">
              <a:spcBef>
                <a:spcPts val="260"/>
              </a:spcBef>
              <a:buClr>
                <a:schemeClr val="accent1"/>
              </a:buClr>
              <a:buFont typeface="Arial"/>
              <a:buNone/>
              <a:defRPr sz="1300" b="0" i="0" u="none" strike="noStrike" cap="none">
                <a:solidFill>
                  <a:srgbClr val="8B8B8D"/>
                </a:solidFill>
                <a:latin typeface="Arial"/>
                <a:ea typeface="Arial"/>
                <a:cs typeface="Arial"/>
                <a:sym typeface="Arial"/>
              </a:defRPr>
            </a:lvl6pPr>
            <a:lvl7pPr marL="2743200" marR="0" lvl="6" indent="0" algn="ctr" rtl="0">
              <a:spcBef>
                <a:spcPts val="260"/>
              </a:spcBef>
              <a:buClr>
                <a:schemeClr val="accent1"/>
              </a:buClr>
              <a:buFont typeface="Arial"/>
              <a:buNone/>
              <a:defRPr sz="1300" b="0" i="0" u="none" strike="noStrike" cap="none">
                <a:solidFill>
                  <a:srgbClr val="8B8B8D"/>
                </a:solidFill>
                <a:latin typeface="Arial"/>
                <a:ea typeface="Arial"/>
                <a:cs typeface="Arial"/>
                <a:sym typeface="Arial"/>
              </a:defRPr>
            </a:lvl7pPr>
            <a:lvl8pPr marL="3200400" marR="0" lvl="7" indent="0" algn="ctr" rtl="0">
              <a:spcBef>
                <a:spcPts val="260"/>
              </a:spcBef>
              <a:buClr>
                <a:schemeClr val="accent1"/>
              </a:buClr>
              <a:buFont typeface="Arial"/>
              <a:buNone/>
              <a:defRPr sz="1300" b="0" i="0" u="none" strike="noStrike" cap="none">
                <a:solidFill>
                  <a:srgbClr val="8B8B8D"/>
                </a:solidFill>
                <a:latin typeface="Arial"/>
                <a:ea typeface="Arial"/>
                <a:cs typeface="Arial"/>
                <a:sym typeface="Arial"/>
              </a:defRPr>
            </a:lvl8pPr>
            <a:lvl9pPr marL="3657600" marR="0" lvl="8" indent="0" algn="ctr" rtl="0">
              <a:spcBef>
                <a:spcPts val="260"/>
              </a:spcBef>
              <a:buClr>
                <a:schemeClr val="accent1"/>
              </a:buClr>
              <a:buFont typeface="Arial"/>
              <a:buNone/>
              <a:defRPr sz="1300" b="0" i="0" u="none" strike="noStrike" cap="none">
                <a:solidFill>
                  <a:srgbClr val="8B8B8D"/>
                </a:solidFill>
                <a:latin typeface="Arial"/>
                <a:ea typeface="Arial"/>
                <a:cs typeface="Arial"/>
                <a:sym typeface="Arial"/>
              </a:defRPr>
            </a:lvl9pPr>
          </a:lstStyle>
          <a:p>
            <a:endParaRPr/>
          </a:p>
        </p:txBody>
      </p:sp>
      <p:sp>
        <p:nvSpPr>
          <p:cNvPr id="16" name="Shape 16"/>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GB" sz="1400" b="1" i="0" u="none" strike="noStrike" cap="none">
                <a:solidFill>
                  <a:srgbClr val="FFFFFF"/>
                </a:solidFill>
                <a:latin typeface="Arial"/>
                <a:ea typeface="Arial"/>
                <a:cs typeface="Arial"/>
                <a:sym typeface="Arial"/>
              </a:rPr>
              <a:t>‹#›</a:t>
            </a:fld>
            <a:endParaRPr lang="en-GB" sz="1400" b="1" i="0" u="none" strike="noStrike" cap="none">
              <a:solidFill>
                <a:srgbClr val="FFFFFF"/>
              </a:solidFill>
              <a:latin typeface="Arial"/>
              <a:ea typeface="Arial"/>
              <a:cs typeface="Arial"/>
              <a:sym typeface="Arial"/>
            </a:endParaRPr>
          </a:p>
        </p:txBody>
      </p:sp>
      <p:cxnSp>
        <p:nvCxnSpPr>
          <p:cNvPr id="19" name="Shape 19"/>
          <p:cNvCxnSpPr/>
          <p:nvPr/>
        </p:nvCxnSpPr>
        <p:spPr>
          <a:xfrm>
            <a:off x="685800" y="3398519"/>
            <a:ext cx="7848599" cy="1587"/>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Naslov in navpično besedilo">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Arial"/>
              <a:buNone/>
              <a:defRPr sz="40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2133599" y="-76200"/>
            <a:ext cx="4876799" cy="8229600"/>
          </a:xfrm>
          <a:prstGeom prst="rect">
            <a:avLst/>
          </a:prstGeom>
          <a:noFill/>
          <a:ln>
            <a:noFill/>
          </a:ln>
        </p:spPr>
        <p:txBody>
          <a:bodyPr lIns="91425" tIns="91425" rIns="91425" bIns="91425" anchor="t" anchorCtr="0"/>
          <a:lstStyle>
            <a:lvl1pPr marL="182880" marR="0" lvl="0" indent="-53339" algn="l" rtl="0">
              <a:spcBef>
                <a:spcPts val="480"/>
              </a:spcBef>
              <a:buClr>
                <a:schemeClr val="accent1"/>
              </a:buClr>
              <a:buSzPct val="85000"/>
              <a:buFont typeface="Arial"/>
              <a:buChar char="•"/>
              <a:defRPr sz="2400" b="0" i="0" u="none" strike="noStrike" cap="none">
                <a:solidFill>
                  <a:schemeClr val="dk1"/>
                </a:solidFill>
                <a:latin typeface="Arial"/>
                <a:ea typeface="Arial"/>
                <a:cs typeface="Arial"/>
                <a:sym typeface="Arial"/>
              </a:defRPr>
            </a:lvl1pPr>
            <a:lvl2pPr marL="457200" marR="0" lvl="1" indent="-82550" algn="l" rtl="0">
              <a:spcBef>
                <a:spcPts val="400"/>
              </a:spcBef>
              <a:buClr>
                <a:schemeClr val="accent1"/>
              </a:buClr>
              <a:buSzPct val="85000"/>
              <a:buFont typeface="Arial"/>
              <a:buChar char="•"/>
              <a:defRPr sz="2000" b="0" i="0" u="none" strike="noStrike" cap="none">
                <a:solidFill>
                  <a:schemeClr val="dk1"/>
                </a:solidFill>
                <a:latin typeface="Arial"/>
                <a:ea typeface="Arial"/>
                <a:cs typeface="Arial"/>
                <a:sym typeface="Arial"/>
              </a:defRPr>
            </a:lvl2pPr>
            <a:lvl3pPr marL="731520" marR="0" lvl="2" indent="-82550" algn="l" rtl="0">
              <a:spcBef>
                <a:spcPts val="360"/>
              </a:spcBef>
              <a:buClr>
                <a:schemeClr val="accent1"/>
              </a:buClr>
              <a:buSzPct val="90000"/>
              <a:buFont typeface="Arial"/>
              <a:buChar char="•"/>
              <a:defRPr sz="1800" b="0" i="0" u="none" strike="noStrike" cap="none">
                <a:solidFill>
                  <a:schemeClr val="dk1"/>
                </a:solidFill>
                <a:latin typeface="Arial"/>
                <a:ea typeface="Arial"/>
                <a:cs typeface="Arial"/>
                <a:sym typeface="Arial"/>
              </a:defRPr>
            </a:lvl3pPr>
            <a:lvl4pPr marL="1005839" marR="0" lvl="3" indent="-91439"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4pPr>
            <a:lvl5pPr marL="1188720" marR="0" lvl="4" indent="-58419" algn="l" rtl="0">
              <a:spcBef>
                <a:spcPts val="280"/>
              </a:spcBef>
              <a:buClr>
                <a:schemeClr val="accent1"/>
              </a:buClr>
              <a:buSzPct val="100000"/>
              <a:buFont typeface="Arial"/>
              <a:buChar char="•"/>
              <a:defRPr sz="1400" b="0" i="0" u="none" strike="noStrike" cap="none">
                <a:solidFill>
                  <a:schemeClr val="dk1"/>
                </a:solidFill>
                <a:latin typeface="Arial"/>
                <a:ea typeface="Arial"/>
                <a:cs typeface="Arial"/>
                <a:sym typeface="Arial"/>
              </a:defRPr>
            </a:lvl5pPr>
            <a:lvl6pPr marL="1371600" marR="0" lvl="5" indent="-10795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6pPr>
            <a:lvl7pPr marL="1554480" marR="0" lvl="6" indent="-10033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7pPr>
            <a:lvl8pPr marL="1737360" marR="0" lvl="7" indent="-10541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8pPr>
            <a:lvl9pPr marL="1920240" marR="0" lvl="8" indent="-110489"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GB" sz="1400" b="1">
                <a:solidFill>
                  <a:srgbClr val="FFFFFF"/>
                </a:solidFill>
                <a:latin typeface="Arial"/>
                <a:ea typeface="Arial"/>
                <a:cs typeface="Arial"/>
                <a:sym typeface="Arial"/>
              </a:rPr>
              <a:t>‹#›</a:t>
            </a:fld>
            <a:endParaRPr lang="en-GB" sz="1400" b="1">
              <a:solidFill>
                <a:srgbClr val="FFFFFF"/>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Navpični naslov in besedilo">
    <p:spTree>
      <p:nvGrpSpPr>
        <p:cNvPr id="1" name="Shape 80"/>
        <p:cNvGrpSpPr/>
        <p:nvPr/>
      </p:nvGrpSpPr>
      <p:grpSpPr>
        <a:xfrm>
          <a:off x="0" y="0"/>
          <a:ext cx="0" cy="0"/>
          <a:chOff x="0" y="0"/>
          <a:chExt cx="0" cy="0"/>
        </a:xfrm>
      </p:grpSpPr>
      <p:sp>
        <p:nvSpPr>
          <p:cNvPr id="81" name="Shape 81"/>
          <p:cNvSpPr txBox="1">
            <a:spLocks noGrp="1"/>
          </p:cNvSpPr>
          <p:nvPr>
            <p:ph type="title"/>
          </p:nvPr>
        </p:nvSpPr>
        <p:spPr>
          <a:xfrm rot="5400000">
            <a:off x="4724399" y="2514600"/>
            <a:ext cx="5867400" cy="20574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40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txBox="1">
            <a:spLocks noGrp="1"/>
          </p:cNvSpPr>
          <p:nvPr>
            <p:ph type="body" idx="1"/>
          </p:nvPr>
        </p:nvSpPr>
        <p:spPr>
          <a:xfrm rot="5400000">
            <a:off x="533400" y="533400"/>
            <a:ext cx="5867400" cy="6019799"/>
          </a:xfrm>
          <a:prstGeom prst="rect">
            <a:avLst/>
          </a:prstGeom>
          <a:noFill/>
          <a:ln>
            <a:noFill/>
          </a:ln>
        </p:spPr>
        <p:txBody>
          <a:bodyPr lIns="91425" tIns="91425" rIns="91425" bIns="91425" anchor="t" anchorCtr="0"/>
          <a:lstStyle>
            <a:lvl1pPr marL="182880" marR="0" lvl="0" indent="-53339" algn="l" rtl="0">
              <a:spcBef>
                <a:spcPts val="480"/>
              </a:spcBef>
              <a:buClr>
                <a:schemeClr val="accent1"/>
              </a:buClr>
              <a:buSzPct val="85000"/>
              <a:buFont typeface="Arial"/>
              <a:buChar char="•"/>
              <a:defRPr sz="2400" b="0" i="0" u="none" strike="noStrike" cap="none">
                <a:solidFill>
                  <a:schemeClr val="dk1"/>
                </a:solidFill>
                <a:latin typeface="Arial"/>
                <a:ea typeface="Arial"/>
                <a:cs typeface="Arial"/>
                <a:sym typeface="Arial"/>
              </a:defRPr>
            </a:lvl1pPr>
            <a:lvl2pPr marL="457200" marR="0" lvl="1" indent="-82550" algn="l" rtl="0">
              <a:spcBef>
                <a:spcPts val="400"/>
              </a:spcBef>
              <a:buClr>
                <a:schemeClr val="accent1"/>
              </a:buClr>
              <a:buSzPct val="85000"/>
              <a:buFont typeface="Arial"/>
              <a:buChar char="•"/>
              <a:defRPr sz="2000" b="0" i="0" u="none" strike="noStrike" cap="none">
                <a:solidFill>
                  <a:schemeClr val="dk1"/>
                </a:solidFill>
                <a:latin typeface="Arial"/>
                <a:ea typeface="Arial"/>
                <a:cs typeface="Arial"/>
                <a:sym typeface="Arial"/>
              </a:defRPr>
            </a:lvl2pPr>
            <a:lvl3pPr marL="731520" marR="0" lvl="2" indent="-82550" algn="l" rtl="0">
              <a:spcBef>
                <a:spcPts val="360"/>
              </a:spcBef>
              <a:buClr>
                <a:schemeClr val="accent1"/>
              </a:buClr>
              <a:buSzPct val="90000"/>
              <a:buFont typeface="Arial"/>
              <a:buChar char="•"/>
              <a:defRPr sz="1800" b="0" i="0" u="none" strike="noStrike" cap="none">
                <a:solidFill>
                  <a:schemeClr val="dk1"/>
                </a:solidFill>
                <a:latin typeface="Arial"/>
                <a:ea typeface="Arial"/>
                <a:cs typeface="Arial"/>
                <a:sym typeface="Arial"/>
              </a:defRPr>
            </a:lvl3pPr>
            <a:lvl4pPr marL="1005839" marR="0" lvl="3" indent="-91439"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4pPr>
            <a:lvl5pPr marL="1188720" marR="0" lvl="4" indent="-58419" algn="l" rtl="0">
              <a:spcBef>
                <a:spcPts val="280"/>
              </a:spcBef>
              <a:buClr>
                <a:schemeClr val="accent1"/>
              </a:buClr>
              <a:buSzPct val="100000"/>
              <a:buFont typeface="Arial"/>
              <a:buChar char="•"/>
              <a:defRPr sz="1400" b="0" i="0" u="none" strike="noStrike" cap="none">
                <a:solidFill>
                  <a:schemeClr val="dk1"/>
                </a:solidFill>
                <a:latin typeface="Arial"/>
                <a:ea typeface="Arial"/>
                <a:cs typeface="Arial"/>
                <a:sym typeface="Arial"/>
              </a:defRPr>
            </a:lvl5pPr>
            <a:lvl6pPr marL="1371600" marR="0" lvl="5" indent="-10795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6pPr>
            <a:lvl7pPr marL="1554480" marR="0" lvl="6" indent="-10033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7pPr>
            <a:lvl8pPr marL="1737360" marR="0" lvl="7" indent="-10541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8pPr>
            <a:lvl9pPr marL="1920240" marR="0" lvl="8" indent="-110489"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5" name="Shape 85"/>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GB" sz="1400" b="1">
                <a:solidFill>
                  <a:srgbClr val="FFFFFF"/>
                </a:solidFill>
                <a:latin typeface="Arial"/>
                <a:ea typeface="Arial"/>
                <a:cs typeface="Arial"/>
                <a:sym typeface="Arial"/>
              </a:rPr>
              <a:t>‹#›</a:t>
            </a:fld>
            <a:endParaRPr lang="en-GB" sz="1400" b="1">
              <a:solidFill>
                <a:srgbClr val="FFFFF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Naslov in vsebina">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Arial"/>
              <a:buNone/>
              <a:defRPr sz="40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body" idx="1"/>
          </p:nvPr>
        </p:nvSpPr>
        <p:spPr>
          <a:xfrm>
            <a:off x="457200" y="1600200"/>
            <a:ext cx="8229600" cy="4876799"/>
          </a:xfrm>
          <a:prstGeom prst="rect">
            <a:avLst/>
          </a:prstGeom>
          <a:noFill/>
          <a:ln>
            <a:noFill/>
          </a:ln>
        </p:spPr>
        <p:txBody>
          <a:bodyPr lIns="91425" tIns="91425" rIns="91425" bIns="91425" anchor="t" anchorCtr="0"/>
          <a:lstStyle>
            <a:lvl1pPr marL="182880" marR="0" lvl="0" indent="-53339" algn="l" rtl="0">
              <a:spcBef>
                <a:spcPts val="480"/>
              </a:spcBef>
              <a:buClr>
                <a:schemeClr val="accent1"/>
              </a:buClr>
              <a:buSzPct val="85000"/>
              <a:buFont typeface="Arial"/>
              <a:buChar char="•"/>
              <a:defRPr sz="2400" b="0" i="0" u="none" strike="noStrike" cap="none">
                <a:solidFill>
                  <a:schemeClr val="dk1"/>
                </a:solidFill>
                <a:latin typeface="Arial"/>
                <a:ea typeface="Arial"/>
                <a:cs typeface="Arial"/>
                <a:sym typeface="Arial"/>
              </a:defRPr>
            </a:lvl1pPr>
            <a:lvl2pPr marL="457200" marR="0" lvl="1" indent="-82550" algn="l" rtl="0">
              <a:spcBef>
                <a:spcPts val="400"/>
              </a:spcBef>
              <a:buClr>
                <a:schemeClr val="accent1"/>
              </a:buClr>
              <a:buSzPct val="85000"/>
              <a:buFont typeface="Arial"/>
              <a:buChar char="•"/>
              <a:defRPr sz="2000" b="0" i="0" u="none" strike="noStrike" cap="none">
                <a:solidFill>
                  <a:schemeClr val="dk1"/>
                </a:solidFill>
                <a:latin typeface="Arial"/>
                <a:ea typeface="Arial"/>
                <a:cs typeface="Arial"/>
                <a:sym typeface="Arial"/>
              </a:defRPr>
            </a:lvl2pPr>
            <a:lvl3pPr marL="731520" marR="0" lvl="2" indent="-82550" algn="l" rtl="0">
              <a:spcBef>
                <a:spcPts val="360"/>
              </a:spcBef>
              <a:buClr>
                <a:schemeClr val="accent1"/>
              </a:buClr>
              <a:buSzPct val="90000"/>
              <a:buFont typeface="Arial"/>
              <a:buChar char="•"/>
              <a:defRPr sz="1800" b="0" i="0" u="none" strike="noStrike" cap="none">
                <a:solidFill>
                  <a:schemeClr val="dk1"/>
                </a:solidFill>
                <a:latin typeface="Arial"/>
                <a:ea typeface="Arial"/>
                <a:cs typeface="Arial"/>
                <a:sym typeface="Arial"/>
              </a:defRPr>
            </a:lvl3pPr>
            <a:lvl4pPr marL="1005839" marR="0" lvl="3" indent="-91439"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4pPr>
            <a:lvl5pPr marL="1188720" marR="0" lvl="4" indent="-58419" algn="l" rtl="0">
              <a:spcBef>
                <a:spcPts val="280"/>
              </a:spcBef>
              <a:buClr>
                <a:schemeClr val="accent1"/>
              </a:buClr>
              <a:buSzPct val="100000"/>
              <a:buFont typeface="Arial"/>
              <a:buChar char="•"/>
              <a:defRPr sz="1400" b="0" i="0" u="none" strike="noStrike" cap="none">
                <a:solidFill>
                  <a:schemeClr val="dk1"/>
                </a:solidFill>
                <a:latin typeface="Arial"/>
                <a:ea typeface="Arial"/>
                <a:cs typeface="Arial"/>
                <a:sym typeface="Arial"/>
              </a:defRPr>
            </a:lvl5pPr>
            <a:lvl6pPr marL="1371600" marR="0" lvl="5" indent="-10795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6pPr>
            <a:lvl7pPr marL="1554480" marR="0" lvl="6" indent="-10033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7pPr>
            <a:lvl8pPr marL="1737360" marR="0" lvl="7" indent="-10541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8pPr>
            <a:lvl9pPr marL="1920240" marR="0" lvl="8" indent="-110489"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GB" sz="1400" b="1" i="0" u="none" strike="noStrike" cap="none">
                <a:solidFill>
                  <a:srgbClr val="FFFFFF"/>
                </a:solidFill>
                <a:latin typeface="Arial"/>
                <a:ea typeface="Arial"/>
                <a:cs typeface="Arial"/>
                <a:sym typeface="Arial"/>
              </a:rPr>
              <a:t>‹#›</a:t>
            </a:fld>
            <a:endParaRPr lang="en-GB" sz="1400" b="1"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Glava odseka">
    <p:bg>
      <p:bgPr>
        <a:solidFill>
          <a:schemeClr val="dk2"/>
        </a:solidFill>
        <a:effectLst/>
      </p:bgPr>
    </p:bg>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2362200"/>
            <a:ext cx="7772400" cy="2200275"/>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Arial"/>
              <a:buNone/>
              <a:defRPr sz="4800" b="0" i="0" u="none" strike="noStrike" cap="none">
                <a:solidFill>
                  <a:schemeClr val="lt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722312" y="4626864"/>
            <a:ext cx="7772400" cy="1500187"/>
          </a:xfrm>
          <a:prstGeom prst="rect">
            <a:avLst/>
          </a:prstGeom>
          <a:noFill/>
          <a:ln>
            <a:noFill/>
          </a:ln>
        </p:spPr>
        <p:txBody>
          <a:bodyPr lIns="91425" tIns="91425" rIns="91425" bIns="91425" anchor="t" anchorCtr="0"/>
          <a:lstStyle>
            <a:lvl1pPr marL="0" marR="0" lvl="0" indent="0" algn="l" rtl="0">
              <a:spcBef>
                <a:spcPts val="480"/>
              </a:spcBef>
              <a:buClr>
                <a:schemeClr val="accent1"/>
              </a:buClr>
              <a:buFont typeface="Arial"/>
              <a:buNone/>
              <a:defRPr sz="2400" b="0" i="0" u="none" strike="noStrike" cap="none">
                <a:solidFill>
                  <a:schemeClr val="lt2"/>
                </a:solidFill>
                <a:latin typeface="Arial"/>
                <a:ea typeface="Arial"/>
                <a:cs typeface="Arial"/>
                <a:sym typeface="Arial"/>
              </a:defRPr>
            </a:lvl1pPr>
            <a:lvl2pPr marL="457200" marR="0" lvl="1" indent="0" algn="l" rtl="0">
              <a:spcBef>
                <a:spcPts val="360"/>
              </a:spcBef>
              <a:buClr>
                <a:schemeClr val="accen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320"/>
              </a:spcBef>
              <a:buClr>
                <a:schemeClr val="accent1"/>
              </a:buClr>
              <a:buFont typeface="Arial"/>
              <a:buNone/>
              <a:defRPr sz="1600" b="0" i="0" u="none" strike="noStrike" cap="none">
                <a:solidFill>
                  <a:schemeClr val="lt1"/>
                </a:solidFill>
                <a:latin typeface="Arial"/>
                <a:ea typeface="Arial"/>
                <a:cs typeface="Arial"/>
                <a:sym typeface="Arial"/>
              </a:defRPr>
            </a:lvl3pPr>
            <a:lvl4pPr marL="1371600" marR="0" lvl="3" indent="0" algn="l" rtl="0">
              <a:spcBef>
                <a:spcPts val="280"/>
              </a:spcBef>
              <a:buClr>
                <a:schemeClr val="accent1"/>
              </a:buClr>
              <a:buFont typeface="Arial"/>
              <a:buNone/>
              <a:defRPr sz="1400" b="0" i="0" u="none" strike="noStrike" cap="none">
                <a:solidFill>
                  <a:schemeClr val="lt1"/>
                </a:solidFill>
                <a:latin typeface="Arial"/>
                <a:ea typeface="Arial"/>
                <a:cs typeface="Arial"/>
                <a:sym typeface="Arial"/>
              </a:defRPr>
            </a:lvl4pPr>
            <a:lvl5pPr marL="1828800" marR="0" lvl="4" indent="0" algn="l" rtl="0">
              <a:spcBef>
                <a:spcPts val="280"/>
              </a:spcBef>
              <a:buClr>
                <a:schemeClr val="accent1"/>
              </a:buClr>
              <a:buFont typeface="Arial"/>
              <a:buNone/>
              <a:defRPr sz="1400" b="0" i="0" u="none" strike="noStrike" cap="none">
                <a:solidFill>
                  <a:schemeClr val="lt1"/>
                </a:solidFill>
                <a:latin typeface="Arial"/>
                <a:ea typeface="Arial"/>
                <a:cs typeface="Arial"/>
                <a:sym typeface="Arial"/>
              </a:defRPr>
            </a:lvl5pPr>
            <a:lvl6pPr marL="2286000" marR="0" lvl="5" indent="0" algn="l" rtl="0">
              <a:spcBef>
                <a:spcPts val="280"/>
              </a:spcBef>
              <a:buClr>
                <a:schemeClr val="accent1"/>
              </a:buClr>
              <a:buFont typeface="Arial"/>
              <a:buNone/>
              <a:defRPr sz="1400" b="0" i="0" u="none" strike="noStrike" cap="none">
                <a:solidFill>
                  <a:schemeClr val="lt1"/>
                </a:solidFill>
                <a:latin typeface="Arial"/>
                <a:ea typeface="Arial"/>
                <a:cs typeface="Arial"/>
                <a:sym typeface="Arial"/>
              </a:defRPr>
            </a:lvl6pPr>
            <a:lvl7pPr marL="2743200" marR="0" lvl="6" indent="0" algn="l" rtl="0">
              <a:spcBef>
                <a:spcPts val="280"/>
              </a:spcBef>
              <a:buClr>
                <a:schemeClr val="accent1"/>
              </a:buClr>
              <a:buFont typeface="Arial"/>
              <a:buNone/>
              <a:defRPr sz="1400" b="0" i="0" u="none" strike="noStrike" cap="none">
                <a:solidFill>
                  <a:schemeClr val="lt1"/>
                </a:solidFill>
                <a:latin typeface="Arial"/>
                <a:ea typeface="Arial"/>
                <a:cs typeface="Arial"/>
                <a:sym typeface="Arial"/>
              </a:defRPr>
            </a:lvl7pPr>
            <a:lvl8pPr marL="3200400" marR="0" lvl="7" indent="0" algn="l" rtl="0">
              <a:spcBef>
                <a:spcPts val="280"/>
              </a:spcBef>
              <a:buClr>
                <a:schemeClr val="accent1"/>
              </a:buClr>
              <a:buFont typeface="Arial"/>
              <a:buNone/>
              <a:defRPr sz="1400" b="0" i="0" u="none" strike="noStrike" cap="none">
                <a:solidFill>
                  <a:schemeClr val="lt1"/>
                </a:solidFill>
                <a:latin typeface="Arial"/>
                <a:ea typeface="Arial"/>
                <a:cs typeface="Arial"/>
                <a:sym typeface="Arial"/>
              </a:defRPr>
            </a:lvl8pPr>
            <a:lvl9pPr marL="3657600" marR="0" lvl="8" indent="0" algn="l" rtl="0">
              <a:spcBef>
                <a:spcPts val="280"/>
              </a:spcBef>
              <a:buClr>
                <a:schemeClr val="accent1"/>
              </a:buClr>
              <a:buFont typeface="Arial"/>
              <a:buNone/>
              <a:defRPr sz="1400" b="0" i="0" u="none" strike="noStrike" cap="none">
                <a:solidFill>
                  <a:schemeClr val="lt1"/>
                </a:solidFill>
                <a:latin typeface="Arial"/>
                <a:ea typeface="Arial"/>
                <a:cs typeface="Arial"/>
                <a:sym typeface="Arial"/>
              </a:defRPr>
            </a:lvl9pPr>
          </a:lstStyle>
          <a:p>
            <a:endParaRPr/>
          </a:p>
        </p:txBody>
      </p:sp>
      <p:sp>
        <p:nvSpPr>
          <p:cNvPr id="29" name="Shape 29"/>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30" name="Shape 30"/>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GB" sz="1400" b="1">
                <a:solidFill>
                  <a:srgbClr val="FFFFFF"/>
                </a:solidFill>
                <a:latin typeface="Arial"/>
                <a:ea typeface="Arial"/>
                <a:cs typeface="Arial"/>
                <a:sym typeface="Arial"/>
              </a:rPr>
              <a:t>‹#›</a:t>
            </a:fld>
            <a:endParaRPr lang="en-GB" sz="1400" b="1">
              <a:solidFill>
                <a:srgbClr val="FFFFFF"/>
              </a:solidFill>
              <a:latin typeface="Arial"/>
              <a:ea typeface="Arial"/>
              <a:cs typeface="Arial"/>
              <a:sym typeface="Arial"/>
            </a:endParaRPr>
          </a:p>
        </p:txBody>
      </p:sp>
      <p:cxnSp>
        <p:nvCxnSpPr>
          <p:cNvPr id="32" name="Shape 32"/>
          <p:cNvCxnSpPr/>
          <p:nvPr/>
        </p:nvCxnSpPr>
        <p:spPr>
          <a:xfrm>
            <a:off x="731520" y="4599432"/>
            <a:ext cx="7848599" cy="1587"/>
          </a:xfrm>
          <a:prstGeom prst="straightConnector1">
            <a:avLst/>
          </a:prstGeom>
          <a:noFill/>
          <a:ln w="19050" cap="flat" cmpd="sng">
            <a:solidFill>
              <a:schemeClr val="lt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ve vsebini">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Arial"/>
              <a:buNone/>
              <a:defRPr sz="40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673351"/>
            <a:ext cx="4038599" cy="4718303"/>
          </a:xfrm>
          <a:prstGeom prst="rect">
            <a:avLst/>
          </a:prstGeom>
          <a:noFill/>
          <a:ln>
            <a:noFill/>
          </a:ln>
        </p:spPr>
        <p:txBody>
          <a:bodyPr lIns="91425" tIns="91425" rIns="91425" bIns="91425" anchor="t" anchorCtr="0"/>
          <a:lstStyle>
            <a:lvl1pPr marL="182880" marR="0" lvl="0" indent="-31750" algn="l" rtl="0">
              <a:spcBef>
                <a:spcPts val="560"/>
              </a:spcBef>
              <a:buClr>
                <a:schemeClr val="accent1"/>
              </a:buClr>
              <a:buSzPct val="85000"/>
              <a:buFont typeface="Arial"/>
              <a:buChar char="•"/>
              <a:defRPr sz="2800" b="0" i="0" u="none" strike="noStrike" cap="none">
                <a:solidFill>
                  <a:schemeClr val="dk1"/>
                </a:solidFill>
                <a:latin typeface="Arial"/>
                <a:ea typeface="Arial"/>
                <a:cs typeface="Arial"/>
                <a:sym typeface="Arial"/>
              </a:defRPr>
            </a:lvl1pPr>
            <a:lvl2pPr marL="457200" marR="0" lvl="1" indent="-60959" algn="l" rtl="0">
              <a:spcBef>
                <a:spcPts val="480"/>
              </a:spcBef>
              <a:buClr>
                <a:schemeClr val="accent1"/>
              </a:buClr>
              <a:buSzPct val="85000"/>
              <a:buFont typeface="Arial"/>
              <a:buChar char="•"/>
              <a:defRPr sz="2400" b="0" i="0" u="none" strike="noStrike" cap="none">
                <a:solidFill>
                  <a:schemeClr val="dk1"/>
                </a:solidFill>
                <a:latin typeface="Arial"/>
                <a:ea typeface="Arial"/>
                <a:cs typeface="Arial"/>
                <a:sym typeface="Arial"/>
              </a:defRPr>
            </a:lvl2pPr>
            <a:lvl3pPr marL="731520" marR="0" lvl="2" indent="-71119" algn="l" rtl="0">
              <a:spcBef>
                <a:spcPts val="400"/>
              </a:spcBef>
              <a:buClr>
                <a:schemeClr val="accent1"/>
              </a:buClr>
              <a:buSzPct val="90000"/>
              <a:buFont typeface="Arial"/>
              <a:buChar char="•"/>
              <a:defRPr sz="2000" b="0" i="0" u="none" strike="noStrike" cap="none">
                <a:solidFill>
                  <a:schemeClr val="dk1"/>
                </a:solidFill>
                <a:latin typeface="Arial"/>
                <a:ea typeface="Arial"/>
                <a:cs typeface="Arial"/>
                <a:sym typeface="Arial"/>
              </a:defRPr>
            </a:lvl3pPr>
            <a:lvl4pPr marL="1005839" marR="0" lvl="3" indent="-78739" algn="l" rtl="0">
              <a:spcBef>
                <a:spcPts val="360"/>
              </a:spcBef>
              <a:buClr>
                <a:schemeClr val="accent1"/>
              </a:buClr>
              <a:buSzPct val="100000"/>
              <a:buFont typeface="Arial"/>
              <a:buChar char="•"/>
              <a:defRPr sz="1800" b="0" i="0" u="none" strike="noStrike" cap="none">
                <a:solidFill>
                  <a:schemeClr val="dk1"/>
                </a:solidFill>
                <a:latin typeface="Arial"/>
                <a:ea typeface="Arial"/>
                <a:cs typeface="Arial"/>
                <a:sym typeface="Arial"/>
              </a:defRPr>
            </a:lvl4pPr>
            <a:lvl5pPr marL="1188720" marR="0" lvl="4" indent="-33019" algn="l" rtl="0">
              <a:spcBef>
                <a:spcPts val="360"/>
              </a:spcBef>
              <a:buClr>
                <a:schemeClr val="accent1"/>
              </a:buClr>
              <a:buSzPct val="100000"/>
              <a:buFont typeface="Arial"/>
              <a:buChar char="•"/>
              <a:defRPr sz="1800" b="0" i="0" u="none" strike="noStrike" cap="none">
                <a:solidFill>
                  <a:schemeClr val="dk1"/>
                </a:solidFill>
                <a:latin typeface="Arial"/>
                <a:ea typeface="Arial"/>
                <a:cs typeface="Arial"/>
                <a:sym typeface="Arial"/>
              </a:defRPr>
            </a:lvl5pPr>
            <a:lvl6pPr marL="1371600" marR="0" lvl="5" indent="-76200" algn="l" rtl="0">
              <a:spcBef>
                <a:spcPts val="360"/>
              </a:spcBef>
              <a:buClr>
                <a:schemeClr val="accent1"/>
              </a:buClr>
              <a:buSzPct val="100000"/>
              <a:buFont typeface="Arial"/>
              <a:buChar char="•"/>
              <a:defRPr sz="1800" b="0" i="0" u="none" strike="noStrike" cap="none">
                <a:solidFill>
                  <a:schemeClr val="dk1"/>
                </a:solidFill>
                <a:latin typeface="Arial"/>
                <a:ea typeface="Arial"/>
                <a:cs typeface="Arial"/>
                <a:sym typeface="Arial"/>
              </a:defRPr>
            </a:lvl6pPr>
            <a:lvl7pPr marL="1554480" marR="0" lvl="6" indent="-68580" algn="l" rtl="0">
              <a:spcBef>
                <a:spcPts val="360"/>
              </a:spcBef>
              <a:buClr>
                <a:schemeClr val="accent1"/>
              </a:buClr>
              <a:buSzPct val="100000"/>
              <a:buFont typeface="Arial"/>
              <a:buChar char="•"/>
              <a:defRPr sz="1800" b="0" i="0" u="none" strike="noStrike" cap="none">
                <a:solidFill>
                  <a:schemeClr val="dk1"/>
                </a:solidFill>
                <a:latin typeface="Arial"/>
                <a:ea typeface="Arial"/>
                <a:cs typeface="Arial"/>
                <a:sym typeface="Arial"/>
              </a:defRPr>
            </a:lvl7pPr>
            <a:lvl8pPr marL="1737360" marR="0" lvl="7" indent="-73660" algn="l" rtl="0">
              <a:spcBef>
                <a:spcPts val="360"/>
              </a:spcBef>
              <a:buClr>
                <a:schemeClr val="accent1"/>
              </a:buClr>
              <a:buSzPct val="100000"/>
              <a:buFont typeface="Arial"/>
              <a:buChar char="•"/>
              <a:defRPr sz="1800" b="0" i="0" u="none" strike="noStrike" cap="none">
                <a:solidFill>
                  <a:schemeClr val="dk1"/>
                </a:solidFill>
                <a:latin typeface="Arial"/>
                <a:ea typeface="Arial"/>
                <a:cs typeface="Arial"/>
                <a:sym typeface="Arial"/>
              </a:defRPr>
            </a:lvl8pPr>
            <a:lvl9pPr marL="1920240" marR="0" lvl="8" indent="-78739" algn="l" rtl="0">
              <a:spcBef>
                <a:spcPts val="360"/>
              </a:spcBef>
              <a:buClr>
                <a:schemeClr val="accent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body" idx="2"/>
          </p:nvPr>
        </p:nvSpPr>
        <p:spPr>
          <a:xfrm>
            <a:off x="4648200" y="1673351"/>
            <a:ext cx="4038599" cy="4718303"/>
          </a:xfrm>
          <a:prstGeom prst="rect">
            <a:avLst/>
          </a:prstGeom>
          <a:noFill/>
          <a:ln>
            <a:noFill/>
          </a:ln>
        </p:spPr>
        <p:txBody>
          <a:bodyPr lIns="91425" tIns="91425" rIns="91425" bIns="91425" anchor="t" anchorCtr="0"/>
          <a:lstStyle>
            <a:lvl1pPr marL="182880" marR="0" lvl="0" indent="-31750" algn="l" rtl="0">
              <a:spcBef>
                <a:spcPts val="560"/>
              </a:spcBef>
              <a:buClr>
                <a:schemeClr val="accent1"/>
              </a:buClr>
              <a:buSzPct val="85000"/>
              <a:buFont typeface="Arial"/>
              <a:buChar char="•"/>
              <a:defRPr sz="2800" b="0" i="0" u="none" strike="noStrike" cap="none">
                <a:solidFill>
                  <a:schemeClr val="dk1"/>
                </a:solidFill>
                <a:latin typeface="Arial"/>
                <a:ea typeface="Arial"/>
                <a:cs typeface="Arial"/>
                <a:sym typeface="Arial"/>
              </a:defRPr>
            </a:lvl1pPr>
            <a:lvl2pPr marL="457200" marR="0" lvl="1" indent="-60959" algn="l" rtl="0">
              <a:spcBef>
                <a:spcPts val="480"/>
              </a:spcBef>
              <a:buClr>
                <a:schemeClr val="accent1"/>
              </a:buClr>
              <a:buSzPct val="85000"/>
              <a:buFont typeface="Arial"/>
              <a:buChar char="•"/>
              <a:defRPr sz="2400" b="0" i="0" u="none" strike="noStrike" cap="none">
                <a:solidFill>
                  <a:schemeClr val="dk1"/>
                </a:solidFill>
                <a:latin typeface="Arial"/>
                <a:ea typeface="Arial"/>
                <a:cs typeface="Arial"/>
                <a:sym typeface="Arial"/>
              </a:defRPr>
            </a:lvl2pPr>
            <a:lvl3pPr marL="731520" marR="0" lvl="2" indent="-71119" algn="l" rtl="0">
              <a:spcBef>
                <a:spcPts val="400"/>
              </a:spcBef>
              <a:buClr>
                <a:schemeClr val="accent1"/>
              </a:buClr>
              <a:buSzPct val="90000"/>
              <a:buFont typeface="Arial"/>
              <a:buChar char="•"/>
              <a:defRPr sz="2000" b="0" i="0" u="none" strike="noStrike" cap="none">
                <a:solidFill>
                  <a:schemeClr val="dk1"/>
                </a:solidFill>
                <a:latin typeface="Arial"/>
                <a:ea typeface="Arial"/>
                <a:cs typeface="Arial"/>
                <a:sym typeface="Arial"/>
              </a:defRPr>
            </a:lvl3pPr>
            <a:lvl4pPr marL="1005839" marR="0" lvl="3" indent="-78739" algn="l" rtl="0">
              <a:spcBef>
                <a:spcPts val="360"/>
              </a:spcBef>
              <a:buClr>
                <a:schemeClr val="accent1"/>
              </a:buClr>
              <a:buSzPct val="100000"/>
              <a:buFont typeface="Arial"/>
              <a:buChar char="•"/>
              <a:defRPr sz="1800" b="0" i="0" u="none" strike="noStrike" cap="none">
                <a:solidFill>
                  <a:schemeClr val="dk1"/>
                </a:solidFill>
                <a:latin typeface="Arial"/>
                <a:ea typeface="Arial"/>
                <a:cs typeface="Arial"/>
                <a:sym typeface="Arial"/>
              </a:defRPr>
            </a:lvl4pPr>
            <a:lvl5pPr marL="1188720" marR="0" lvl="4" indent="-33019" algn="l" rtl="0">
              <a:spcBef>
                <a:spcPts val="360"/>
              </a:spcBef>
              <a:buClr>
                <a:schemeClr val="accent1"/>
              </a:buClr>
              <a:buSzPct val="100000"/>
              <a:buFont typeface="Arial"/>
              <a:buChar char="•"/>
              <a:defRPr sz="1800" b="0" i="0" u="none" strike="noStrike" cap="none">
                <a:solidFill>
                  <a:schemeClr val="dk1"/>
                </a:solidFill>
                <a:latin typeface="Arial"/>
                <a:ea typeface="Arial"/>
                <a:cs typeface="Arial"/>
                <a:sym typeface="Arial"/>
              </a:defRPr>
            </a:lvl5pPr>
            <a:lvl6pPr marL="1371600" marR="0" lvl="5" indent="-76200" algn="l" rtl="0">
              <a:spcBef>
                <a:spcPts val="360"/>
              </a:spcBef>
              <a:buClr>
                <a:schemeClr val="accent1"/>
              </a:buClr>
              <a:buSzPct val="100000"/>
              <a:buFont typeface="Arial"/>
              <a:buChar char="•"/>
              <a:defRPr sz="1800" b="0" i="0" u="none" strike="noStrike" cap="none">
                <a:solidFill>
                  <a:schemeClr val="dk1"/>
                </a:solidFill>
                <a:latin typeface="Arial"/>
                <a:ea typeface="Arial"/>
                <a:cs typeface="Arial"/>
                <a:sym typeface="Arial"/>
              </a:defRPr>
            </a:lvl6pPr>
            <a:lvl7pPr marL="1554480" marR="0" lvl="6" indent="-68580" algn="l" rtl="0">
              <a:spcBef>
                <a:spcPts val="360"/>
              </a:spcBef>
              <a:buClr>
                <a:schemeClr val="accent1"/>
              </a:buClr>
              <a:buSzPct val="100000"/>
              <a:buFont typeface="Arial"/>
              <a:buChar char="•"/>
              <a:defRPr sz="1800" b="0" i="0" u="none" strike="noStrike" cap="none">
                <a:solidFill>
                  <a:schemeClr val="dk1"/>
                </a:solidFill>
                <a:latin typeface="Arial"/>
                <a:ea typeface="Arial"/>
                <a:cs typeface="Arial"/>
                <a:sym typeface="Arial"/>
              </a:defRPr>
            </a:lvl7pPr>
            <a:lvl8pPr marL="1737360" marR="0" lvl="7" indent="-73660" algn="l" rtl="0">
              <a:spcBef>
                <a:spcPts val="360"/>
              </a:spcBef>
              <a:buClr>
                <a:schemeClr val="accent1"/>
              </a:buClr>
              <a:buSzPct val="100000"/>
              <a:buFont typeface="Arial"/>
              <a:buChar char="•"/>
              <a:defRPr sz="1800" b="0" i="0" u="none" strike="noStrike" cap="none">
                <a:solidFill>
                  <a:schemeClr val="dk1"/>
                </a:solidFill>
                <a:latin typeface="Arial"/>
                <a:ea typeface="Arial"/>
                <a:cs typeface="Arial"/>
                <a:sym typeface="Arial"/>
              </a:defRPr>
            </a:lvl8pPr>
            <a:lvl9pPr marL="1920240" marR="0" lvl="8" indent="-78739" algn="l" rtl="0">
              <a:spcBef>
                <a:spcPts val="360"/>
              </a:spcBef>
              <a:buClr>
                <a:schemeClr val="accent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GB" sz="1400" b="1">
                <a:solidFill>
                  <a:srgbClr val="FFFFFF"/>
                </a:solidFill>
                <a:latin typeface="Arial"/>
                <a:ea typeface="Arial"/>
                <a:cs typeface="Arial"/>
                <a:sym typeface="Arial"/>
              </a:rPr>
              <a:t>‹#›</a:t>
            </a:fld>
            <a:endParaRPr lang="en-GB" sz="1400" b="1">
              <a:solidFill>
                <a:srgbClr val="FFFFFF"/>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Primerjava">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Arial"/>
              <a:buNone/>
              <a:defRPr sz="40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676400"/>
            <a:ext cx="3931919" cy="639762"/>
          </a:xfrm>
          <a:prstGeom prst="rect">
            <a:avLst/>
          </a:prstGeom>
          <a:noFill/>
          <a:ln>
            <a:noFill/>
          </a:ln>
        </p:spPr>
        <p:txBody>
          <a:bodyPr lIns="91425" tIns="91425" rIns="91425" bIns="91425" anchor="ctr" anchorCtr="0"/>
          <a:lstStyle>
            <a:lvl1pPr marL="0" marR="0" lvl="0" indent="0" algn="ctr" rtl="0">
              <a:spcBef>
                <a:spcPts val="400"/>
              </a:spcBef>
              <a:buClr>
                <a:schemeClr val="accent1"/>
              </a:buClr>
              <a:buFont typeface="Arial"/>
              <a:buNone/>
              <a:defRPr sz="2000" b="0" i="0" u="none" strike="noStrike" cap="none">
                <a:solidFill>
                  <a:schemeClr val="dk2"/>
                </a:solidFill>
                <a:latin typeface="Arial"/>
                <a:ea typeface="Arial"/>
                <a:cs typeface="Arial"/>
                <a:sym typeface="Arial"/>
              </a:defRPr>
            </a:lvl1pPr>
            <a:lvl2pPr marL="457200" marR="0" lvl="1" indent="0" algn="l" rtl="0">
              <a:spcBef>
                <a:spcPts val="400"/>
              </a:spcBef>
              <a:buClr>
                <a:schemeClr val="accent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buClr>
                <a:schemeClr val="accent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buClr>
                <a:schemeClr val="accent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buClr>
                <a:schemeClr val="accent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buClr>
                <a:schemeClr val="accent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accent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accent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accent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body" idx="2"/>
          </p:nvPr>
        </p:nvSpPr>
        <p:spPr>
          <a:xfrm>
            <a:off x="457200" y="2438400"/>
            <a:ext cx="3931919" cy="3951287"/>
          </a:xfrm>
          <a:prstGeom prst="rect">
            <a:avLst/>
          </a:prstGeom>
          <a:noFill/>
          <a:ln>
            <a:noFill/>
          </a:ln>
        </p:spPr>
        <p:txBody>
          <a:bodyPr lIns="91425" tIns="91425" rIns="91425" bIns="91425" anchor="t" anchorCtr="0"/>
          <a:lstStyle>
            <a:lvl1pPr marL="182880" marR="0" lvl="0" indent="-53339" algn="l" rtl="0">
              <a:spcBef>
                <a:spcPts val="480"/>
              </a:spcBef>
              <a:buClr>
                <a:schemeClr val="accent1"/>
              </a:buClr>
              <a:buSzPct val="85000"/>
              <a:buFont typeface="Arial"/>
              <a:buChar char="•"/>
              <a:defRPr sz="2400" b="0" i="0" u="none" strike="noStrike" cap="none">
                <a:solidFill>
                  <a:schemeClr val="dk1"/>
                </a:solidFill>
                <a:latin typeface="Arial"/>
                <a:ea typeface="Arial"/>
                <a:cs typeface="Arial"/>
                <a:sym typeface="Arial"/>
              </a:defRPr>
            </a:lvl1pPr>
            <a:lvl2pPr marL="457200" marR="0" lvl="1" indent="-82550" algn="l" rtl="0">
              <a:spcBef>
                <a:spcPts val="400"/>
              </a:spcBef>
              <a:buClr>
                <a:schemeClr val="accent1"/>
              </a:buClr>
              <a:buSzPct val="85000"/>
              <a:buFont typeface="Arial"/>
              <a:buChar char="•"/>
              <a:defRPr sz="2000" b="0" i="0" u="none" strike="noStrike" cap="none">
                <a:solidFill>
                  <a:schemeClr val="dk1"/>
                </a:solidFill>
                <a:latin typeface="Arial"/>
                <a:ea typeface="Arial"/>
                <a:cs typeface="Arial"/>
                <a:sym typeface="Arial"/>
              </a:defRPr>
            </a:lvl2pPr>
            <a:lvl3pPr marL="731520" marR="0" lvl="2" indent="-82550" algn="l" rtl="0">
              <a:spcBef>
                <a:spcPts val="360"/>
              </a:spcBef>
              <a:buClr>
                <a:schemeClr val="accent1"/>
              </a:buClr>
              <a:buSzPct val="90000"/>
              <a:buFont typeface="Arial"/>
              <a:buChar char="•"/>
              <a:defRPr sz="1800" b="0" i="0" u="none" strike="noStrike" cap="none">
                <a:solidFill>
                  <a:schemeClr val="dk1"/>
                </a:solidFill>
                <a:latin typeface="Arial"/>
                <a:ea typeface="Arial"/>
                <a:cs typeface="Arial"/>
                <a:sym typeface="Arial"/>
              </a:defRPr>
            </a:lvl3pPr>
            <a:lvl4pPr marL="1005839" marR="0" lvl="3" indent="-91439"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4pPr>
            <a:lvl5pPr marL="1188720" marR="0" lvl="4" indent="-45719"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5pPr>
            <a:lvl6pPr marL="1371600" marR="0" lvl="5" indent="-88900"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6pPr>
            <a:lvl7pPr marL="1554480" marR="0" lvl="6" indent="-81280"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7pPr>
            <a:lvl8pPr marL="1737360" marR="0" lvl="7" indent="-86360"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8pPr>
            <a:lvl9pPr marL="1920240" marR="0" lvl="8" indent="-91439"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body" idx="3"/>
          </p:nvPr>
        </p:nvSpPr>
        <p:spPr>
          <a:xfrm>
            <a:off x="4754880" y="1676400"/>
            <a:ext cx="3931919" cy="639762"/>
          </a:xfrm>
          <a:prstGeom prst="rect">
            <a:avLst/>
          </a:prstGeom>
          <a:noFill/>
          <a:ln>
            <a:noFill/>
          </a:ln>
        </p:spPr>
        <p:txBody>
          <a:bodyPr lIns="91425" tIns="91425" rIns="91425" bIns="91425" anchor="ctr" anchorCtr="0"/>
          <a:lstStyle>
            <a:lvl1pPr marL="0" marR="0" lvl="0" indent="0" algn="ctr" rtl="0">
              <a:spcBef>
                <a:spcPts val="400"/>
              </a:spcBef>
              <a:buClr>
                <a:schemeClr val="accent1"/>
              </a:buClr>
              <a:buFont typeface="Arial"/>
              <a:buNone/>
              <a:defRPr sz="2000" b="0" i="0" u="none" strike="noStrike" cap="none">
                <a:solidFill>
                  <a:schemeClr val="dk2"/>
                </a:solidFill>
                <a:latin typeface="Arial"/>
                <a:ea typeface="Arial"/>
                <a:cs typeface="Arial"/>
                <a:sym typeface="Arial"/>
              </a:defRPr>
            </a:lvl1pPr>
            <a:lvl2pPr marL="457200" marR="0" lvl="1" indent="0" algn="l" rtl="0">
              <a:spcBef>
                <a:spcPts val="400"/>
              </a:spcBef>
              <a:buClr>
                <a:schemeClr val="accent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buClr>
                <a:schemeClr val="accent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buClr>
                <a:schemeClr val="accent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buClr>
                <a:schemeClr val="accent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buClr>
                <a:schemeClr val="accent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accent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accent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accent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4"/>
          </p:nvPr>
        </p:nvSpPr>
        <p:spPr>
          <a:xfrm>
            <a:off x="4754880" y="2438400"/>
            <a:ext cx="3931919" cy="3951287"/>
          </a:xfrm>
          <a:prstGeom prst="rect">
            <a:avLst/>
          </a:prstGeom>
          <a:noFill/>
          <a:ln>
            <a:noFill/>
          </a:ln>
        </p:spPr>
        <p:txBody>
          <a:bodyPr lIns="91425" tIns="91425" rIns="91425" bIns="91425" anchor="t" anchorCtr="0"/>
          <a:lstStyle>
            <a:lvl1pPr marL="182880" marR="0" lvl="0" indent="-53339" algn="l" rtl="0">
              <a:spcBef>
                <a:spcPts val="480"/>
              </a:spcBef>
              <a:buClr>
                <a:schemeClr val="accent1"/>
              </a:buClr>
              <a:buSzPct val="85000"/>
              <a:buFont typeface="Arial"/>
              <a:buChar char="•"/>
              <a:defRPr sz="2400" b="0" i="0" u="none" strike="noStrike" cap="none">
                <a:solidFill>
                  <a:schemeClr val="dk1"/>
                </a:solidFill>
                <a:latin typeface="Arial"/>
                <a:ea typeface="Arial"/>
                <a:cs typeface="Arial"/>
                <a:sym typeface="Arial"/>
              </a:defRPr>
            </a:lvl1pPr>
            <a:lvl2pPr marL="457200" marR="0" lvl="1" indent="-82550" algn="l" rtl="0">
              <a:spcBef>
                <a:spcPts val="400"/>
              </a:spcBef>
              <a:buClr>
                <a:schemeClr val="accent1"/>
              </a:buClr>
              <a:buSzPct val="85000"/>
              <a:buFont typeface="Arial"/>
              <a:buChar char="•"/>
              <a:defRPr sz="2000" b="0" i="0" u="none" strike="noStrike" cap="none">
                <a:solidFill>
                  <a:schemeClr val="dk1"/>
                </a:solidFill>
                <a:latin typeface="Arial"/>
                <a:ea typeface="Arial"/>
                <a:cs typeface="Arial"/>
                <a:sym typeface="Arial"/>
              </a:defRPr>
            </a:lvl2pPr>
            <a:lvl3pPr marL="731520" marR="0" lvl="2" indent="-82550" algn="l" rtl="0">
              <a:spcBef>
                <a:spcPts val="360"/>
              </a:spcBef>
              <a:buClr>
                <a:schemeClr val="accent1"/>
              </a:buClr>
              <a:buSzPct val="90000"/>
              <a:buFont typeface="Arial"/>
              <a:buChar char="•"/>
              <a:defRPr sz="1800" b="0" i="0" u="none" strike="noStrike" cap="none">
                <a:solidFill>
                  <a:schemeClr val="dk1"/>
                </a:solidFill>
                <a:latin typeface="Arial"/>
                <a:ea typeface="Arial"/>
                <a:cs typeface="Arial"/>
                <a:sym typeface="Arial"/>
              </a:defRPr>
            </a:lvl3pPr>
            <a:lvl4pPr marL="1005839" marR="0" lvl="3" indent="-91439"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4pPr>
            <a:lvl5pPr marL="1188720" marR="0" lvl="4" indent="-45719"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5pPr>
            <a:lvl6pPr marL="1371600" marR="0" lvl="5" indent="-88900"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6pPr>
            <a:lvl7pPr marL="1554480" marR="0" lvl="6" indent="-81280"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7pPr>
            <a:lvl8pPr marL="1737360" marR="0" lvl="7" indent="-86360"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8pPr>
            <a:lvl9pPr marL="1920240" marR="0" lvl="8" indent="-91439"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GB" sz="1400" b="1">
                <a:solidFill>
                  <a:srgbClr val="FFFFFF"/>
                </a:solidFill>
                <a:latin typeface="Arial"/>
                <a:ea typeface="Arial"/>
                <a:cs typeface="Arial"/>
                <a:sym typeface="Arial"/>
              </a:rPr>
              <a:t>‹#›</a:t>
            </a:fld>
            <a:endParaRPr lang="en-GB" sz="1400" b="1">
              <a:solidFill>
                <a:srgbClr val="FFFFFF"/>
              </a:solidFill>
              <a:latin typeface="Arial"/>
              <a:ea typeface="Arial"/>
              <a:cs typeface="Arial"/>
              <a:sym typeface="Arial"/>
            </a:endParaRPr>
          </a:p>
        </p:txBody>
      </p:sp>
      <p:cxnSp>
        <p:nvCxnSpPr>
          <p:cNvPr id="49" name="Shape 49"/>
          <p:cNvCxnSpPr/>
          <p:nvPr/>
        </p:nvCxnSpPr>
        <p:spPr>
          <a:xfrm rot="5400000">
            <a:off x="2217817" y="4045823"/>
            <a:ext cx="4709160" cy="793"/>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amo naslov">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Arial"/>
              <a:buNone/>
              <a:defRPr sz="40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GB" sz="1400" b="1">
                <a:solidFill>
                  <a:srgbClr val="FFFFFF"/>
                </a:solidFill>
                <a:latin typeface="Arial"/>
                <a:ea typeface="Arial"/>
                <a:cs typeface="Arial"/>
                <a:sym typeface="Arial"/>
              </a:rPr>
              <a:t>‹#›</a:t>
            </a:fld>
            <a:endParaRPr lang="en-GB" sz="1400" b="1">
              <a:solidFill>
                <a:srgbClr val="FFFFF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Prazen">
    <p:spTree>
      <p:nvGrpSpPr>
        <p:cNvPr id="1" name="Shape 55"/>
        <p:cNvGrpSpPr/>
        <p:nvPr/>
      </p:nvGrpSpPr>
      <p:grpSpPr>
        <a:xfrm>
          <a:off x="0" y="0"/>
          <a:ext cx="0" cy="0"/>
          <a:chOff x="0" y="0"/>
          <a:chExt cx="0" cy="0"/>
        </a:xfrm>
      </p:grpSpPr>
      <p:sp>
        <p:nvSpPr>
          <p:cNvPr id="56" name="Shape 56"/>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GB" sz="1400" b="1">
                <a:solidFill>
                  <a:srgbClr val="FFFFFF"/>
                </a:solidFill>
                <a:latin typeface="Arial"/>
                <a:ea typeface="Arial"/>
                <a:cs typeface="Arial"/>
                <a:sym typeface="Arial"/>
              </a:rPr>
              <a:t>‹#›</a:t>
            </a:fld>
            <a:endParaRPr lang="en-GB" sz="1400" b="1">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1_Naslov in vsebina">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792079"/>
            <a:ext cx="2139695" cy="1261871"/>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24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body" idx="1"/>
          </p:nvPr>
        </p:nvSpPr>
        <p:spPr>
          <a:xfrm>
            <a:off x="2971800" y="792079"/>
            <a:ext cx="5714999" cy="5577839"/>
          </a:xfrm>
          <a:prstGeom prst="rect">
            <a:avLst/>
          </a:prstGeom>
          <a:noFill/>
          <a:ln>
            <a:noFill/>
          </a:ln>
        </p:spPr>
        <p:txBody>
          <a:bodyPr lIns="91425" tIns="91425" rIns="91425" bIns="91425" anchor="t" anchorCtr="0"/>
          <a:lstStyle>
            <a:lvl1pPr marL="182880" marR="0" lvl="0" indent="-10159" algn="l" rtl="0">
              <a:spcBef>
                <a:spcPts val="640"/>
              </a:spcBef>
              <a:buClr>
                <a:schemeClr val="accent1"/>
              </a:buClr>
              <a:buSzPct val="85000"/>
              <a:buFont typeface="Arial"/>
              <a:buChar char="•"/>
              <a:defRPr sz="3200" b="0" i="0" u="none" strike="noStrike" cap="none">
                <a:solidFill>
                  <a:schemeClr val="dk1"/>
                </a:solidFill>
                <a:latin typeface="Arial"/>
                <a:ea typeface="Arial"/>
                <a:cs typeface="Arial"/>
                <a:sym typeface="Arial"/>
              </a:defRPr>
            </a:lvl1pPr>
            <a:lvl2pPr marL="457200" marR="0" lvl="1" indent="-39369" algn="l" rtl="0">
              <a:spcBef>
                <a:spcPts val="560"/>
              </a:spcBef>
              <a:buClr>
                <a:schemeClr val="accent1"/>
              </a:buClr>
              <a:buSzPct val="85000"/>
              <a:buFont typeface="Arial"/>
              <a:buChar char="•"/>
              <a:defRPr sz="2800" b="0" i="0" u="none" strike="noStrike" cap="none">
                <a:solidFill>
                  <a:schemeClr val="dk1"/>
                </a:solidFill>
                <a:latin typeface="Arial"/>
                <a:ea typeface="Arial"/>
                <a:cs typeface="Arial"/>
                <a:sym typeface="Arial"/>
              </a:defRPr>
            </a:lvl2pPr>
            <a:lvl3pPr marL="731520" marR="0" lvl="2" indent="-48259" algn="l" rtl="0">
              <a:spcBef>
                <a:spcPts val="480"/>
              </a:spcBef>
              <a:buClr>
                <a:schemeClr val="accent1"/>
              </a:buClr>
              <a:buSzPct val="90000"/>
              <a:buFont typeface="Arial"/>
              <a:buChar char="•"/>
              <a:defRPr sz="2400" b="0" i="0" u="none" strike="noStrike" cap="none">
                <a:solidFill>
                  <a:schemeClr val="dk1"/>
                </a:solidFill>
                <a:latin typeface="Arial"/>
                <a:ea typeface="Arial"/>
                <a:cs typeface="Arial"/>
                <a:sym typeface="Arial"/>
              </a:defRPr>
            </a:lvl3pPr>
            <a:lvl4pPr marL="1005839" marR="0" lvl="3" indent="-66039" algn="l" rtl="0">
              <a:spcBef>
                <a:spcPts val="400"/>
              </a:spcBef>
              <a:buClr>
                <a:schemeClr val="accent1"/>
              </a:buClr>
              <a:buSzPct val="100000"/>
              <a:buFont typeface="Arial"/>
              <a:buChar char="•"/>
              <a:defRPr sz="2000" b="0" i="0" u="none" strike="noStrike" cap="none">
                <a:solidFill>
                  <a:schemeClr val="dk1"/>
                </a:solidFill>
                <a:latin typeface="Arial"/>
                <a:ea typeface="Arial"/>
                <a:cs typeface="Arial"/>
                <a:sym typeface="Arial"/>
              </a:defRPr>
            </a:lvl4pPr>
            <a:lvl5pPr marL="1188720" marR="0" lvl="4" indent="-20319" algn="l" rtl="0">
              <a:spcBef>
                <a:spcPts val="400"/>
              </a:spcBef>
              <a:buClr>
                <a:schemeClr val="accent1"/>
              </a:buClr>
              <a:buSzPct val="100000"/>
              <a:buFont typeface="Arial"/>
              <a:buChar char="•"/>
              <a:defRPr sz="2000" b="0" i="0" u="none" strike="noStrike" cap="none">
                <a:solidFill>
                  <a:schemeClr val="dk1"/>
                </a:solidFill>
                <a:latin typeface="Arial"/>
                <a:ea typeface="Arial"/>
                <a:cs typeface="Arial"/>
                <a:sym typeface="Arial"/>
              </a:defRPr>
            </a:lvl5pPr>
            <a:lvl6pPr marL="1371600" marR="0" lvl="5" indent="-63500" algn="l" rtl="0">
              <a:spcBef>
                <a:spcPts val="400"/>
              </a:spcBef>
              <a:buClr>
                <a:schemeClr val="accent1"/>
              </a:buClr>
              <a:buSzPct val="100000"/>
              <a:buFont typeface="Arial"/>
              <a:buChar char="•"/>
              <a:defRPr sz="2000" b="0" i="0" u="none" strike="noStrike" cap="none">
                <a:solidFill>
                  <a:schemeClr val="dk1"/>
                </a:solidFill>
                <a:latin typeface="Arial"/>
                <a:ea typeface="Arial"/>
                <a:cs typeface="Arial"/>
                <a:sym typeface="Arial"/>
              </a:defRPr>
            </a:lvl6pPr>
            <a:lvl7pPr marL="1554480" marR="0" lvl="6" indent="-55880" algn="l" rtl="0">
              <a:spcBef>
                <a:spcPts val="400"/>
              </a:spcBef>
              <a:buClr>
                <a:schemeClr val="accent1"/>
              </a:buClr>
              <a:buSzPct val="100000"/>
              <a:buFont typeface="Arial"/>
              <a:buChar char="•"/>
              <a:defRPr sz="2000" b="0" i="0" u="none" strike="noStrike" cap="none">
                <a:solidFill>
                  <a:schemeClr val="dk1"/>
                </a:solidFill>
                <a:latin typeface="Arial"/>
                <a:ea typeface="Arial"/>
                <a:cs typeface="Arial"/>
                <a:sym typeface="Arial"/>
              </a:defRPr>
            </a:lvl7pPr>
            <a:lvl8pPr marL="1737360" marR="0" lvl="7" indent="-60960" algn="l" rtl="0">
              <a:spcBef>
                <a:spcPts val="400"/>
              </a:spcBef>
              <a:buClr>
                <a:schemeClr val="accent1"/>
              </a:buClr>
              <a:buSzPct val="100000"/>
              <a:buFont typeface="Arial"/>
              <a:buChar char="•"/>
              <a:defRPr sz="2000" b="0" i="0" u="none" strike="noStrike" cap="none">
                <a:solidFill>
                  <a:schemeClr val="dk1"/>
                </a:solidFill>
                <a:latin typeface="Arial"/>
                <a:ea typeface="Arial"/>
                <a:cs typeface="Arial"/>
                <a:sym typeface="Arial"/>
              </a:defRPr>
            </a:lvl8pPr>
            <a:lvl9pPr marL="1920240" marR="0" lvl="8" indent="-66039" algn="l" rtl="0">
              <a:spcBef>
                <a:spcPts val="400"/>
              </a:spcBef>
              <a:buClr>
                <a:schemeClr val="accent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body" idx="2"/>
          </p:nvPr>
        </p:nvSpPr>
        <p:spPr>
          <a:xfrm>
            <a:off x="457200" y="2130551"/>
            <a:ext cx="2139695" cy="4243615"/>
          </a:xfrm>
          <a:prstGeom prst="rect">
            <a:avLst/>
          </a:prstGeom>
          <a:noFill/>
          <a:ln>
            <a:noFill/>
          </a:ln>
        </p:spPr>
        <p:txBody>
          <a:bodyPr lIns="91425" tIns="91425" rIns="91425" bIns="91425" anchor="t" anchorCtr="0"/>
          <a:lstStyle>
            <a:lvl1pPr marL="0" marR="0" lvl="0" indent="0" algn="l" rtl="0">
              <a:spcBef>
                <a:spcPts val="280"/>
              </a:spcBef>
              <a:buClr>
                <a:schemeClr val="accent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buClr>
                <a:schemeClr val="accent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buClr>
                <a:schemeClr val="accent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buClr>
                <a:schemeClr val="accent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buClr>
                <a:schemeClr val="accent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buClr>
                <a:schemeClr val="accent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buClr>
                <a:schemeClr val="accent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buClr>
                <a:schemeClr val="accent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buClr>
                <a:schemeClr val="accent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GB" sz="1400" b="1">
                <a:solidFill>
                  <a:srgbClr val="FFFFFF"/>
                </a:solidFill>
                <a:latin typeface="Arial"/>
                <a:ea typeface="Arial"/>
                <a:cs typeface="Arial"/>
                <a:sym typeface="Arial"/>
              </a:rPr>
              <a:t>‹#›</a:t>
            </a:fld>
            <a:endParaRPr lang="en-GB" sz="1400" b="1">
              <a:solidFill>
                <a:srgbClr val="FFFFFF"/>
              </a:solidFill>
              <a:latin typeface="Arial"/>
              <a:ea typeface="Arial"/>
              <a:cs typeface="Arial"/>
              <a:sym typeface="Arial"/>
            </a:endParaRPr>
          </a:p>
        </p:txBody>
      </p:sp>
      <p:cxnSp>
        <p:nvCxnSpPr>
          <p:cNvPr id="66" name="Shape 66"/>
          <p:cNvCxnSpPr/>
          <p:nvPr/>
        </p:nvCxnSpPr>
        <p:spPr>
          <a:xfrm rot="5400000">
            <a:off x="-13115" y="3580205"/>
            <a:ext cx="5577839" cy="1587"/>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Naslov in slika">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792479"/>
            <a:ext cx="2142679" cy="126492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24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9" name="Shape 69"/>
          <p:cNvSpPr>
            <a:spLocks noGrp="1"/>
          </p:cNvSpPr>
          <p:nvPr>
            <p:ph type="pic" idx="2"/>
          </p:nvPr>
        </p:nvSpPr>
        <p:spPr>
          <a:xfrm>
            <a:off x="2858609" y="838200"/>
            <a:ext cx="5904389" cy="5500456"/>
          </a:xfrm>
          <a:prstGeom prst="rect">
            <a:avLst/>
          </a:prstGeom>
          <a:solidFill>
            <a:schemeClr val="lt2"/>
          </a:solidFill>
          <a:ln w="76200" cap="flat" cmpd="sng">
            <a:solidFill>
              <a:srgbClr val="FFFFFF"/>
            </a:solidFill>
            <a:prstDash val="solid"/>
            <a:miter/>
            <a:headEnd type="none" w="med" len="med"/>
            <a:tailEnd type="none" w="med" len="med"/>
          </a:ln>
          <a:effectLst>
            <a:outerShdw blurRad="50799" dist="12700" dir="5400000" algn="t" rotWithShape="0">
              <a:srgbClr val="000000">
                <a:alpha val="58823"/>
              </a:srgbClr>
            </a:outerShdw>
          </a:effectLst>
        </p:spPr>
        <p:txBody>
          <a:bodyPr lIns="91425" tIns="91425" rIns="91425" bIns="91425" anchor="t" anchorCtr="0"/>
          <a:lstStyle>
            <a:lvl1pPr marL="0" marR="0" lvl="0" indent="0" algn="l" rtl="0">
              <a:spcBef>
                <a:spcPts val="640"/>
              </a:spcBef>
              <a:buClr>
                <a:schemeClr val="accent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buClr>
                <a:schemeClr val="accent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buClr>
                <a:schemeClr val="accent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buClr>
                <a:schemeClr val="accent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buClr>
                <a:schemeClr val="accent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buClr>
                <a:schemeClr val="accent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buClr>
                <a:schemeClr val="accent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buClr>
                <a:schemeClr val="accent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buClr>
                <a:schemeClr val="accent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body" idx="1"/>
          </p:nvPr>
        </p:nvSpPr>
        <p:spPr>
          <a:xfrm>
            <a:off x="457200" y="2133600"/>
            <a:ext cx="2139695" cy="4242815"/>
          </a:xfrm>
          <a:prstGeom prst="rect">
            <a:avLst/>
          </a:prstGeom>
          <a:noFill/>
          <a:ln>
            <a:noFill/>
          </a:ln>
        </p:spPr>
        <p:txBody>
          <a:bodyPr lIns="91425" tIns="91425" rIns="91425" bIns="91425" anchor="t" anchorCtr="0"/>
          <a:lstStyle>
            <a:lvl1pPr marL="0" marR="0" lvl="0" indent="0" algn="l" rtl="0">
              <a:spcBef>
                <a:spcPts val="280"/>
              </a:spcBef>
              <a:buClr>
                <a:schemeClr val="accent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buClr>
                <a:schemeClr val="accent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buClr>
                <a:schemeClr val="accent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buClr>
                <a:schemeClr val="accent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buClr>
                <a:schemeClr val="accent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buClr>
                <a:schemeClr val="accent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buClr>
                <a:schemeClr val="accent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buClr>
                <a:schemeClr val="accent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buClr>
                <a:schemeClr val="accent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GB" sz="1400" b="1">
                <a:solidFill>
                  <a:srgbClr val="FFFFFF"/>
                </a:solidFill>
                <a:latin typeface="Arial"/>
                <a:ea typeface="Arial"/>
                <a:cs typeface="Arial"/>
                <a:sym typeface="Arial"/>
              </a:rPr>
              <a:t>‹#›</a:t>
            </a:fld>
            <a:endParaRPr lang="en-GB" sz="1400" b="1">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0" y="220786"/>
            <a:ext cx="9144000" cy="2286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7" name="Shape 7"/>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Arial"/>
              <a:buNone/>
              <a:defRPr sz="40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 name="Shape 8"/>
          <p:cNvSpPr txBox="1">
            <a:spLocks noGrp="1"/>
          </p:cNvSpPr>
          <p:nvPr>
            <p:ph type="body" idx="1"/>
          </p:nvPr>
        </p:nvSpPr>
        <p:spPr>
          <a:xfrm>
            <a:off x="457200" y="1600200"/>
            <a:ext cx="8229600" cy="4876799"/>
          </a:xfrm>
          <a:prstGeom prst="rect">
            <a:avLst/>
          </a:prstGeom>
          <a:noFill/>
          <a:ln>
            <a:noFill/>
          </a:ln>
        </p:spPr>
        <p:txBody>
          <a:bodyPr lIns="91425" tIns="91425" rIns="91425" bIns="91425" anchor="t" anchorCtr="0"/>
          <a:lstStyle>
            <a:lvl1pPr marL="182880" marR="0" lvl="0" indent="-53339" algn="l" rtl="0">
              <a:spcBef>
                <a:spcPts val="480"/>
              </a:spcBef>
              <a:buClr>
                <a:schemeClr val="accent1"/>
              </a:buClr>
              <a:buSzPct val="85000"/>
              <a:buFont typeface="Arial"/>
              <a:buChar char="•"/>
              <a:defRPr sz="2400" b="0" i="0" u="none" strike="noStrike" cap="none">
                <a:solidFill>
                  <a:schemeClr val="dk1"/>
                </a:solidFill>
                <a:latin typeface="Arial"/>
                <a:ea typeface="Arial"/>
                <a:cs typeface="Arial"/>
                <a:sym typeface="Arial"/>
              </a:defRPr>
            </a:lvl1pPr>
            <a:lvl2pPr marL="457200" marR="0" lvl="1" indent="-82550" algn="l" rtl="0">
              <a:spcBef>
                <a:spcPts val="400"/>
              </a:spcBef>
              <a:buClr>
                <a:schemeClr val="accent1"/>
              </a:buClr>
              <a:buSzPct val="85000"/>
              <a:buFont typeface="Arial"/>
              <a:buChar char="•"/>
              <a:defRPr sz="2000" b="0" i="0" u="none" strike="noStrike" cap="none">
                <a:solidFill>
                  <a:schemeClr val="dk1"/>
                </a:solidFill>
                <a:latin typeface="Arial"/>
                <a:ea typeface="Arial"/>
                <a:cs typeface="Arial"/>
                <a:sym typeface="Arial"/>
              </a:defRPr>
            </a:lvl2pPr>
            <a:lvl3pPr marL="731520" marR="0" lvl="2" indent="-82550" algn="l" rtl="0">
              <a:spcBef>
                <a:spcPts val="360"/>
              </a:spcBef>
              <a:buClr>
                <a:schemeClr val="accent1"/>
              </a:buClr>
              <a:buSzPct val="90000"/>
              <a:buFont typeface="Arial"/>
              <a:buChar char="•"/>
              <a:defRPr sz="1800" b="0" i="0" u="none" strike="noStrike" cap="none">
                <a:solidFill>
                  <a:schemeClr val="dk1"/>
                </a:solidFill>
                <a:latin typeface="Arial"/>
                <a:ea typeface="Arial"/>
                <a:cs typeface="Arial"/>
                <a:sym typeface="Arial"/>
              </a:defRPr>
            </a:lvl3pPr>
            <a:lvl4pPr marL="1005839" marR="0" lvl="3" indent="-91439"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4pPr>
            <a:lvl5pPr marL="1188720" marR="0" lvl="4" indent="-58419" algn="l" rtl="0">
              <a:spcBef>
                <a:spcPts val="280"/>
              </a:spcBef>
              <a:buClr>
                <a:schemeClr val="accent1"/>
              </a:buClr>
              <a:buSzPct val="100000"/>
              <a:buFont typeface="Arial"/>
              <a:buChar char="•"/>
              <a:defRPr sz="1400" b="0" i="0" u="none" strike="noStrike" cap="none">
                <a:solidFill>
                  <a:schemeClr val="dk1"/>
                </a:solidFill>
                <a:latin typeface="Arial"/>
                <a:ea typeface="Arial"/>
                <a:cs typeface="Arial"/>
                <a:sym typeface="Arial"/>
              </a:defRPr>
            </a:lvl5pPr>
            <a:lvl6pPr marL="1371600" marR="0" lvl="5" indent="-10795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6pPr>
            <a:lvl7pPr marL="1554480" marR="0" lvl="6" indent="-10033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7pPr>
            <a:lvl8pPr marL="1737360" marR="0" lvl="7" indent="-10541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8pPr>
            <a:lvl9pPr marL="1920240" marR="0" lvl="8" indent="-110489"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9" name="Shape 9"/>
          <p:cNvSpPr/>
          <p:nvPr/>
        </p:nvSpPr>
        <p:spPr>
          <a:xfrm>
            <a:off x="0" y="0"/>
            <a:ext cx="9144000" cy="36575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0" name="Shape 10"/>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 name="Shape 11"/>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GB" sz="1400" b="1" i="0" u="none" strike="noStrike" cap="none">
                <a:solidFill>
                  <a:srgbClr val="FFFFFF"/>
                </a:solidFill>
                <a:latin typeface="Arial"/>
                <a:ea typeface="Arial"/>
                <a:cs typeface="Arial"/>
                <a:sym typeface="Arial"/>
              </a:rPr>
              <a:t>‹#›</a:t>
            </a:fld>
            <a:endParaRPr lang="en-GB" sz="1400" b="1"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685800" y="1371600"/>
            <a:ext cx="7848599" cy="1927224"/>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Arial"/>
              <a:buNone/>
            </a:pPr>
            <a:r>
              <a:rPr lang="en-GB" sz="5400" b="0" i="0" u="none" strike="noStrike" cap="none">
                <a:solidFill>
                  <a:schemeClr val="dk2"/>
                </a:solidFill>
                <a:latin typeface="Arial"/>
                <a:ea typeface="Arial"/>
                <a:cs typeface="Arial"/>
                <a:sym typeface="Arial"/>
              </a:rPr>
              <a:t>CHOOSE A LOGO FOR A PROJECT</a:t>
            </a:r>
          </a:p>
        </p:txBody>
      </p:sp>
      <p:sp>
        <p:nvSpPr>
          <p:cNvPr id="91" name="Shape 91"/>
          <p:cNvSpPr txBox="1">
            <a:spLocks noGrp="1"/>
          </p:cNvSpPr>
          <p:nvPr>
            <p:ph type="subTitle" idx="1"/>
          </p:nvPr>
        </p:nvSpPr>
        <p:spPr>
          <a:xfrm>
            <a:off x="685800" y="3505200"/>
            <a:ext cx="6400799" cy="17526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Arial"/>
              <a:buNone/>
            </a:pPr>
            <a:r>
              <a:rPr lang="en-GB" sz="2400" b="0" i="0" u="none" strike="noStrike" cap="none">
                <a:solidFill>
                  <a:srgbClr val="55556F"/>
                </a:solidFill>
                <a:latin typeface="Arial"/>
                <a:ea typeface="Arial"/>
                <a:cs typeface="Arial"/>
                <a:sym typeface="Arial"/>
              </a:rPr>
              <a:t>Made by: Renata Dimnik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792079"/>
            <a:ext cx="2139600" cy="1261800"/>
          </a:xfrm>
          <a:prstGeom prst="rect">
            <a:avLst/>
          </a:prstGeom>
        </p:spPr>
        <p:txBody>
          <a:bodyPr lIns="91425" tIns="91425" rIns="91425" bIns="91425" anchor="b" anchorCtr="0">
            <a:noAutofit/>
          </a:bodyPr>
          <a:lstStyle/>
          <a:p>
            <a:pPr lvl="0">
              <a:spcBef>
                <a:spcPts val="0"/>
              </a:spcBef>
              <a:buNone/>
            </a:pPr>
            <a:r>
              <a:rPr lang="en-GB"/>
              <a:t>The screenshots</a:t>
            </a:r>
          </a:p>
          <a:p>
            <a:pPr lvl="0">
              <a:spcBef>
                <a:spcPts val="0"/>
              </a:spcBef>
              <a:buNone/>
            </a:pPr>
            <a:endParaRPr/>
          </a:p>
        </p:txBody>
      </p:sp>
      <p:sp>
        <p:nvSpPr>
          <p:cNvPr id="158" name="Shape 158"/>
          <p:cNvSpPr txBox="1">
            <a:spLocks noGrp="1"/>
          </p:cNvSpPr>
          <p:nvPr>
            <p:ph type="body" idx="1"/>
          </p:nvPr>
        </p:nvSpPr>
        <p:spPr>
          <a:xfrm>
            <a:off x="2971800" y="792079"/>
            <a:ext cx="5715000" cy="5577900"/>
          </a:xfrm>
          <a:prstGeom prst="rect">
            <a:avLst/>
          </a:prstGeom>
        </p:spPr>
        <p:txBody>
          <a:bodyPr lIns="91425" tIns="91425" rIns="91425" bIns="91425" anchor="t" anchorCtr="0">
            <a:noAutofit/>
          </a:bodyPr>
          <a:lstStyle/>
          <a:p>
            <a:pPr marL="0" lvl="0" indent="0">
              <a:spcBef>
                <a:spcPts val="0"/>
              </a:spcBef>
              <a:buNone/>
            </a:pPr>
            <a:endParaRPr sz="2400">
              <a:solidFill>
                <a:schemeClr val="dk2"/>
              </a:solidFill>
            </a:endParaRPr>
          </a:p>
          <a:p>
            <a:pPr lvl="0">
              <a:spcBef>
                <a:spcPts val="0"/>
              </a:spcBef>
              <a:buNone/>
            </a:pPr>
            <a:endParaRPr/>
          </a:p>
        </p:txBody>
      </p:sp>
      <p:sp>
        <p:nvSpPr>
          <p:cNvPr id="159" name="Shape 159"/>
          <p:cNvSpPr txBox="1">
            <a:spLocks noGrp="1"/>
          </p:cNvSpPr>
          <p:nvPr>
            <p:ph type="body" idx="2"/>
          </p:nvPr>
        </p:nvSpPr>
        <p:spPr>
          <a:xfrm>
            <a:off x="457200" y="2130551"/>
            <a:ext cx="2139600" cy="4243500"/>
          </a:xfrm>
          <a:prstGeom prst="rect">
            <a:avLst/>
          </a:prstGeom>
        </p:spPr>
        <p:txBody>
          <a:bodyPr lIns="91425" tIns="91425" rIns="91425" bIns="91425" anchor="t" anchorCtr="0">
            <a:noAutofit/>
          </a:bodyPr>
          <a:lstStyle/>
          <a:p>
            <a:pPr lvl="0">
              <a:spcBef>
                <a:spcPts val="0"/>
              </a:spcBef>
              <a:buNone/>
            </a:pPr>
            <a:endParaRPr/>
          </a:p>
        </p:txBody>
      </p:sp>
      <p:pic>
        <p:nvPicPr>
          <p:cNvPr id="160" name="Shape 160" descr="Angela screenshot.JPG"/>
          <p:cNvPicPr preferRelativeResize="0"/>
          <p:nvPr/>
        </p:nvPicPr>
        <p:blipFill>
          <a:blip r:embed="rId3">
            <a:alphaModFix/>
          </a:blip>
          <a:stretch>
            <a:fillRect/>
          </a:stretch>
        </p:blipFill>
        <p:spPr>
          <a:xfrm>
            <a:off x="186850" y="2130549"/>
            <a:ext cx="8652950" cy="46784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533400"/>
            <a:ext cx="8229600" cy="990600"/>
          </a:xfrm>
          <a:prstGeom prst="rect">
            <a:avLst/>
          </a:prstGeom>
        </p:spPr>
        <p:txBody>
          <a:bodyPr lIns="91425" tIns="91425" rIns="91425" bIns="91425" anchor="ctr" anchorCtr="0">
            <a:noAutofit/>
          </a:bodyPr>
          <a:lstStyle/>
          <a:p>
            <a:pPr lvl="0">
              <a:spcBef>
                <a:spcPts val="0"/>
              </a:spcBef>
              <a:buNone/>
            </a:pPr>
            <a:endParaRPr/>
          </a:p>
          <a:p>
            <a:pPr lvl="0">
              <a:spcBef>
                <a:spcPts val="0"/>
              </a:spcBef>
              <a:buNone/>
            </a:pPr>
            <a:r>
              <a:rPr lang="en-GB"/>
              <a:t>The screenshots - Presentation</a:t>
            </a:r>
          </a:p>
          <a:p>
            <a:pPr lvl="0">
              <a:spcBef>
                <a:spcPts val="0"/>
              </a:spcBef>
              <a:buNone/>
            </a:pPr>
            <a:endParaRPr/>
          </a:p>
        </p:txBody>
      </p:sp>
      <p:sp>
        <p:nvSpPr>
          <p:cNvPr id="166" name="Shape 166"/>
          <p:cNvSpPr txBox="1">
            <a:spLocks noGrp="1"/>
          </p:cNvSpPr>
          <p:nvPr>
            <p:ph type="body" idx="1"/>
          </p:nvPr>
        </p:nvSpPr>
        <p:spPr>
          <a:xfrm>
            <a:off x="457200" y="1600200"/>
            <a:ext cx="8229600" cy="4876800"/>
          </a:xfrm>
          <a:prstGeom prst="rect">
            <a:avLst/>
          </a:prstGeom>
        </p:spPr>
        <p:txBody>
          <a:bodyPr lIns="91425" tIns="91425" rIns="91425" bIns="91425" anchor="t" anchorCtr="0">
            <a:noAutofit/>
          </a:bodyPr>
          <a:lstStyle/>
          <a:p>
            <a:pPr lvl="0">
              <a:spcBef>
                <a:spcPts val="0"/>
              </a:spcBef>
              <a:buNone/>
            </a:pPr>
            <a:r>
              <a:rPr lang="en-GB" sz="1200">
                <a:solidFill>
                  <a:srgbClr val="000000"/>
                </a:solidFill>
              </a:rPr>
              <a:t>Bruna Giacosa</a:t>
            </a:r>
          </a:p>
          <a:p>
            <a:pPr lvl="0">
              <a:spcBef>
                <a:spcPts val="0"/>
              </a:spcBef>
              <a:buNone/>
            </a:pPr>
            <a:endParaRPr sz="1200">
              <a:solidFill>
                <a:srgbClr val="000000"/>
              </a:solidFill>
            </a:endParaRPr>
          </a:p>
          <a:p>
            <a:pPr lvl="0">
              <a:spcBef>
                <a:spcPts val="0"/>
              </a:spcBef>
              <a:buNone/>
            </a:pPr>
            <a:r>
              <a:rPr lang="en-GB" sz="1200">
                <a:solidFill>
                  <a:srgbClr val="000000"/>
                </a:solidFill>
              </a:rPr>
              <a:t>She present the idea for Logo on Screen sharing.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792079"/>
            <a:ext cx="2139600" cy="1261800"/>
          </a:xfrm>
          <a:prstGeom prst="rect">
            <a:avLst/>
          </a:prstGeom>
        </p:spPr>
        <p:txBody>
          <a:bodyPr lIns="91425" tIns="91425" rIns="91425" bIns="91425" anchor="b" anchorCtr="0">
            <a:noAutofit/>
          </a:bodyPr>
          <a:lstStyle/>
          <a:p>
            <a:pPr lvl="0">
              <a:spcBef>
                <a:spcPts val="0"/>
              </a:spcBef>
              <a:buNone/>
            </a:pPr>
            <a:r>
              <a:rPr lang="en-GB"/>
              <a:t>The screenshots</a:t>
            </a:r>
          </a:p>
          <a:p>
            <a:pPr lvl="0">
              <a:spcBef>
                <a:spcPts val="0"/>
              </a:spcBef>
              <a:buNone/>
            </a:pPr>
            <a:endParaRPr/>
          </a:p>
        </p:txBody>
      </p:sp>
      <p:sp>
        <p:nvSpPr>
          <p:cNvPr id="172" name="Shape 172"/>
          <p:cNvSpPr txBox="1">
            <a:spLocks noGrp="1"/>
          </p:cNvSpPr>
          <p:nvPr>
            <p:ph type="body" idx="1"/>
          </p:nvPr>
        </p:nvSpPr>
        <p:spPr>
          <a:xfrm>
            <a:off x="2971800" y="792079"/>
            <a:ext cx="5715000" cy="5577900"/>
          </a:xfrm>
          <a:prstGeom prst="rect">
            <a:avLst/>
          </a:prstGeom>
        </p:spPr>
        <p:txBody>
          <a:bodyPr lIns="91425" tIns="91425" rIns="91425" bIns="91425" anchor="t" anchorCtr="0">
            <a:noAutofit/>
          </a:bodyPr>
          <a:lstStyle/>
          <a:p>
            <a:pPr lvl="0">
              <a:spcBef>
                <a:spcPts val="0"/>
              </a:spcBef>
              <a:buNone/>
            </a:pPr>
            <a:endParaRPr/>
          </a:p>
        </p:txBody>
      </p:sp>
      <p:sp>
        <p:nvSpPr>
          <p:cNvPr id="173" name="Shape 173"/>
          <p:cNvSpPr txBox="1">
            <a:spLocks noGrp="1"/>
          </p:cNvSpPr>
          <p:nvPr>
            <p:ph type="body" idx="2"/>
          </p:nvPr>
        </p:nvSpPr>
        <p:spPr>
          <a:xfrm>
            <a:off x="457200" y="2130551"/>
            <a:ext cx="2139600" cy="4243500"/>
          </a:xfrm>
          <a:prstGeom prst="rect">
            <a:avLst/>
          </a:prstGeom>
        </p:spPr>
        <p:txBody>
          <a:bodyPr lIns="91425" tIns="91425" rIns="91425" bIns="91425" anchor="t" anchorCtr="0">
            <a:noAutofit/>
          </a:bodyPr>
          <a:lstStyle/>
          <a:p>
            <a:pPr lvl="0">
              <a:spcBef>
                <a:spcPts val="0"/>
              </a:spcBef>
              <a:buNone/>
            </a:pPr>
            <a:endParaRPr/>
          </a:p>
        </p:txBody>
      </p:sp>
      <p:pic>
        <p:nvPicPr>
          <p:cNvPr id="174" name="Shape 174" descr="Bruna.JPG"/>
          <p:cNvPicPr preferRelativeResize="0"/>
          <p:nvPr/>
        </p:nvPicPr>
        <p:blipFill>
          <a:blip r:embed="rId3">
            <a:alphaModFix/>
          </a:blip>
          <a:stretch>
            <a:fillRect/>
          </a:stretch>
        </p:blipFill>
        <p:spPr>
          <a:xfrm>
            <a:off x="98875" y="1955025"/>
            <a:ext cx="8587924" cy="4594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533400"/>
            <a:ext cx="8229600" cy="990600"/>
          </a:xfrm>
          <a:prstGeom prst="rect">
            <a:avLst/>
          </a:prstGeom>
        </p:spPr>
        <p:txBody>
          <a:bodyPr lIns="91425" tIns="91425" rIns="91425" bIns="91425" anchor="ctr" anchorCtr="0">
            <a:noAutofit/>
          </a:bodyPr>
          <a:lstStyle/>
          <a:p>
            <a:pPr lvl="0">
              <a:spcBef>
                <a:spcPts val="0"/>
              </a:spcBef>
              <a:buNone/>
            </a:pPr>
            <a:endParaRPr/>
          </a:p>
          <a:p>
            <a:pPr lvl="0">
              <a:spcBef>
                <a:spcPts val="0"/>
              </a:spcBef>
              <a:buNone/>
            </a:pPr>
            <a:r>
              <a:rPr lang="en-GB"/>
              <a:t>The screenshots - Presentation</a:t>
            </a:r>
          </a:p>
          <a:p>
            <a:pPr lvl="0">
              <a:spcBef>
                <a:spcPts val="0"/>
              </a:spcBef>
              <a:buNone/>
            </a:pPr>
            <a:endParaRPr/>
          </a:p>
        </p:txBody>
      </p:sp>
      <p:sp>
        <p:nvSpPr>
          <p:cNvPr id="180" name="Shape 180"/>
          <p:cNvSpPr txBox="1">
            <a:spLocks noGrp="1"/>
          </p:cNvSpPr>
          <p:nvPr>
            <p:ph type="body" idx="1"/>
          </p:nvPr>
        </p:nvSpPr>
        <p:spPr>
          <a:xfrm>
            <a:off x="457200" y="1600200"/>
            <a:ext cx="8229600" cy="4876800"/>
          </a:xfrm>
          <a:prstGeom prst="rect">
            <a:avLst/>
          </a:prstGeom>
        </p:spPr>
        <p:txBody>
          <a:bodyPr lIns="91425" tIns="91425" rIns="91425" bIns="91425" anchor="t" anchorCtr="0">
            <a:noAutofit/>
          </a:bodyPr>
          <a:lstStyle/>
          <a:p>
            <a:pPr lvl="0">
              <a:spcBef>
                <a:spcPts val="0"/>
              </a:spcBef>
              <a:buNone/>
            </a:pPr>
            <a:r>
              <a:rPr lang="en-GB" sz="1200">
                <a:solidFill>
                  <a:srgbClr val="000000"/>
                </a:solidFill>
              </a:rPr>
              <a:t>Tina Wright </a:t>
            </a:r>
          </a:p>
        </p:txBody>
      </p:sp>
      <p:pic>
        <p:nvPicPr>
          <p:cNvPr id="181" name="Shape 181" descr="Tina.JPG"/>
          <p:cNvPicPr preferRelativeResize="0"/>
          <p:nvPr/>
        </p:nvPicPr>
        <p:blipFill>
          <a:blip r:embed="rId3">
            <a:alphaModFix/>
          </a:blip>
          <a:stretch>
            <a:fillRect/>
          </a:stretch>
        </p:blipFill>
        <p:spPr>
          <a:xfrm>
            <a:off x="0" y="2058200"/>
            <a:ext cx="8915399" cy="478168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792079"/>
            <a:ext cx="2139600" cy="1261800"/>
          </a:xfrm>
          <a:prstGeom prst="rect">
            <a:avLst/>
          </a:prstGeom>
        </p:spPr>
        <p:txBody>
          <a:bodyPr lIns="91425" tIns="91425" rIns="91425" bIns="91425" anchor="b" anchorCtr="0">
            <a:noAutofit/>
          </a:bodyPr>
          <a:lstStyle/>
          <a:p>
            <a:pPr lvl="0">
              <a:spcBef>
                <a:spcPts val="0"/>
              </a:spcBef>
              <a:buNone/>
            </a:pPr>
            <a:r>
              <a:rPr lang="en-GB"/>
              <a:t>The screenshots</a:t>
            </a:r>
          </a:p>
          <a:p>
            <a:pPr lvl="0">
              <a:spcBef>
                <a:spcPts val="0"/>
              </a:spcBef>
              <a:buNone/>
            </a:pPr>
            <a:endParaRPr/>
          </a:p>
        </p:txBody>
      </p:sp>
      <p:sp>
        <p:nvSpPr>
          <p:cNvPr id="187" name="Shape 187"/>
          <p:cNvSpPr txBox="1">
            <a:spLocks noGrp="1"/>
          </p:cNvSpPr>
          <p:nvPr>
            <p:ph type="body" idx="1"/>
          </p:nvPr>
        </p:nvSpPr>
        <p:spPr>
          <a:xfrm>
            <a:off x="2971800" y="792079"/>
            <a:ext cx="5715000" cy="5577900"/>
          </a:xfrm>
          <a:prstGeom prst="rect">
            <a:avLst/>
          </a:prstGeom>
        </p:spPr>
        <p:txBody>
          <a:bodyPr lIns="91425" tIns="91425" rIns="91425" bIns="91425" anchor="t" anchorCtr="0">
            <a:noAutofit/>
          </a:bodyPr>
          <a:lstStyle/>
          <a:p>
            <a:pPr lvl="0">
              <a:spcBef>
                <a:spcPts val="0"/>
              </a:spcBef>
              <a:buNone/>
            </a:pPr>
            <a:endParaRPr/>
          </a:p>
        </p:txBody>
      </p:sp>
      <p:sp>
        <p:nvSpPr>
          <p:cNvPr id="188" name="Shape 188"/>
          <p:cNvSpPr txBox="1">
            <a:spLocks noGrp="1"/>
          </p:cNvSpPr>
          <p:nvPr>
            <p:ph type="body" idx="2"/>
          </p:nvPr>
        </p:nvSpPr>
        <p:spPr>
          <a:xfrm>
            <a:off x="457200" y="2130551"/>
            <a:ext cx="2139600" cy="4243500"/>
          </a:xfrm>
          <a:prstGeom prst="rect">
            <a:avLst/>
          </a:prstGeom>
        </p:spPr>
        <p:txBody>
          <a:bodyPr lIns="91425" tIns="91425" rIns="91425" bIns="91425" anchor="t" anchorCtr="0">
            <a:noAutofit/>
          </a:bodyPr>
          <a:lstStyle/>
          <a:p>
            <a:pPr lvl="0">
              <a:spcBef>
                <a:spcPts val="0"/>
              </a:spcBef>
              <a:buNone/>
            </a:pPr>
            <a:endParaRPr/>
          </a:p>
        </p:txBody>
      </p:sp>
      <p:pic>
        <p:nvPicPr>
          <p:cNvPr id="189" name="Shape 189" descr="Tina screenshot.JPG"/>
          <p:cNvPicPr preferRelativeResize="0"/>
          <p:nvPr/>
        </p:nvPicPr>
        <p:blipFill>
          <a:blip r:embed="rId3">
            <a:alphaModFix/>
          </a:blip>
          <a:stretch>
            <a:fillRect/>
          </a:stretch>
        </p:blipFill>
        <p:spPr>
          <a:xfrm>
            <a:off x="199787" y="1896762"/>
            <a:ext cx="8744424" cy="4711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533400"/>
            <a:ext cx="8229600" cy="990600"/>
          </a:xfrm>
          <a:prstGeom prst="rect">
            <a:avLst/>
          </a:prstGeom>
        </p:spPr>
        <p:txBody>
          <a:bodyPr lIns="91425" tIns="91425" rIns="91425" bIns="91425" anchor="ctr" anchorCtr="0">
            <a:noAutofit/>
          </a:bodyPr>
          <a:lstStyle/>
          <a:p>
            <a:pPr lvl="0">
              <a:spcBef>
                <a:spcPts val="0"/>
              </a:spcBef>
              <a:buNone/>
            </a:pPr>
            <a:endParaRPr/>
          </a:p>
          <a:p>
            <a:pPr lvl="0">
              <a:spcBef>
                <a:spcPts val="0"/>
              </a:spcBef>
              <a:buNone/>
            </a:pPr>
            <a:r>
              <a:rPr lang="en-GB"/>
              <a:t>The screenshots - Presentation</a:t>
            </a:r>
          </a:p>
          <a:p>
            <a:pPr lvl="0">
              <a:spcBef>
                <a:spcPts val="0"/>
              </a:spcBef>
              <a:buNone/>
            </a:pPr>
            <a:endParaRPr/>
          </a:p>
        </p:txBody>
      </p:sp>
      <p:sp>
        <p:nvSpPr>
          <p:cNvPr id="195" name="Shape 195"/>
          <p:cNvSpPr txBox="1">
            <a:spLocks noGrp="1"/>
          </p:cNvSpPr>
          <p:nvPr>
            <p:ph type="body" idx="1"/>
          </p:nvPr>
        </p:nvSpPr>
        <p:spPr>
          <a:xfrm>
            <a:off x="457200" y="1600200"/>
            <a:ext cx="8229600" cy="4876800"/>
          </a:xfrm>
          <a:prstGeom prst="rect">
            <a:avLst/>
          </a:prstGeom>
        </p:spPr>
        <p:txBody>
          <a:bodyPr lIns="91425" tIns="91425" rIns="91425" bIns="91425" anchor="t" anchorCtr="0">
            <a:noAutofit/>
          </a:bodyPr>
          <a:lstStyle/>
          <a:p>
            <a:pPr lvl="0">
              <a:spcBef>
                <a:spcPts val="0"/>
              </a:spcBef>
              <a:buNone/>
            </a:pPr>
            <a:r>
              <a:rPr lang="en-GB" sz="1200">
                <a:solidFill>
                  <a:srgbClr val="000000"/>
                </a:solidFill>
              </a:rPr>
              <a:t>Luigi Alterani </a:t>
            </a:r>
          </a:p>
        </p:txBody>
      </p:sp>
      <p:pic>
        <p:nvPicPr>
          <p:cNvPr id="196" name="Shape 196" descr="Luigi1.JPG"/>
          <p:cNvPicPr preferRelativeResize="0"/>
          <p:nvPr/>
        </p:nvPicPr>
        <p:blipFill>
          <a:blip r:embed="rId3">
            <a:alphaModFix/>
          </a:blip>
          <a:stretch>
            <a:fillRect/>
          </a:stretch>
        </p:blipFill>
        <p:spPr>
          <a:xfrm>
            <a:off x="108337" y="2020099"/>
            <a:ext cx="8927324" cy="46695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792079"/>
            <a:ext cx="2139600" cy="1261800"/>
          </a:xfrm>
          <a:prstGeom prst="rect">
            <a:avLst/>
          </a:prstGeom>
        </p:spPr>
        <p:txBody>
          <a:bodyPr lIns="91425" tIns="91425" rIns="91425" bIns="91425" anchor="b" anchorCtr="0">
            <a:noAutofit/>
          </a:bodyPr>
          <a:lstStyle/>
          <a:p>
            <a:pPr lvl="0">
              <a:spcBef>
                <a:spcPts val="0"/>
              </a:spcBef>
              <a:buNone/>
            </a:pPr>
            <a:r>
              <a:rPr lang="en-GB"/>
              <a:t>The screenshots</a:t>
            </a:r>
          </a:p>
          <a:p>
            <a:pPr lvl="0">
              <a:spcBef>
                <a:spcPts val="0"/>
              </a:spcBef>
              <a:buNone/>
            </a:pPr>
            <a:endParaRPr/>
          </a:p>
        </p:txBody>
      </p:sp>
      <p:sp>
        <p:nvSpPr>
          <p:cNvPr id="202" name="Shape 202"/>
          <p:cNvSpPr txBox="1">
            <a:spLocks noGrp="1"/>
          </p:cNvSpPr>
          <p:nvPr>
            <p:ph type="body" idx="1"/>
          </p:nvPr>
        </p:nvSpPr>
        <p:spPr>
          <a:xfrm>
            <a:off x="2971800" y="792079"/>
            <a:ext cx="5715000" cy="5577900"/>
          </a:xfrm>
          <a:prstGeom prst="rect">
            <a:avLst/>
          </a:prstGeom>
        </p:spPr>
        <p:txBody>
          <a:bodyPr lIns="91425" tIns="91425" rIns="91425" bIns="91425" anchor="t" anchorCtr="0">
            <a:noAutofit/>
          </a:bodyPr>
          <a:lstStyle/>
          <a:p>
            <a:pPr lvl="0">
              <a:spcBef>
                <a:spcPts val="0"/>
              </a:spcBef>
              <a:buNone/>
            </a:pPr>
            <a:endParaRPr/>
          </a:p>
        </p:txBody>
      </p:sp>
      <p:sp>
        <p:nvSpPr>
          <p:cNvPr id="203" name="Shape 203"/>
          <p:cNvSpPr txBox="1">
            <a:spLocks noGrp="1"/>
          </p:cNvSpPr>
          <p:nvPr>
            <p:ph type="body" idx="2"/>
          </p:nvPr>
        </p:nvSpPr>
        <p:spPr>
          <a:xfrm>
            <a:off x="457200" y="2130551"/>
            <a:ext cx="2139600" cy="4243500"/>
          </a:xfrm>
          <a:prstGeom prst="rect">
            <a:avLst/>
          </a:prstGeom>
        </p:spPr>
        <p:txBody>
          <a:bodyPr lIns="91425" tIns="91425" rIns="91425" bIns="91425" anchor="t" anchorCtr="0">
            <a:noAutofit/>
          </a:bodyPr>
          <a:lstStyle/>
          <a:p>
            <a:pPr lvl="0">
              <a:spcBef>
                <a:spcPts val="0"/>
              </a:spcBef>
              <a:buNone/>
            </a:pPr>
            <a:r>
              <a:rPr lang="en-GB"/>
              <a:t>Luigi had problem with computer.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792079"/>
            <a:ext cx="2139600" cy="1261800"/>
          </a:xfrm>
          <a:prstGeom prst="rect">
            <a:avLst/>
          </a:prstGeom>
        </p:spPr>
        <p:txBody>
          <a:bodyPr lIns="91425" tIns="91425" rIns="91425" bIns="91425" anchor="b" anchorCtr="0">
            <a:noAutofit/>
          </a:bodyPr>
          <a:lstStyle/>
          <a:p>
            <a:pPr lvl="0">
              <a:spcBef>
                <a:spcPts val="0"/>
              </a:spcBef>
              <a:buNone/>
            </a:pPr>
            <a:r>
              <a:rPr lang="en-GB"/>
              <a:t>The discussion notes</a:t>
            </a:r>
          </a:p>
        </p:txBody>
      </p:sp>
      <p:sp>
        <p:nvSpPr>
          <p:cNvPr id="209" name="Shape 209"/>
          <p:cNvSpPr txBox="1">
            <a:spLocks noGrp="1"/>
          </p:cNvSpPr>
          <p:nvPr>
            <p:ph type="body" idx="1"/>
          </p:nvPr>
        </p:nvSpPr>
        <p:spPr>
          <a:xfrm>
            <a:off x="2971800" y="792079"/>
            <a:ext cx="5715000" cy="5577900"/>
          </a:xfrm>
          <a:prstGeom prst="rect">
            <a:avLst/>
          </a:prstGeom>
        </p:spPr>
        <p:txBody>
          <a:bodyPr lIns="91425" tIns="91425" rIns="91425" bIns="91425" anchor="t" anchorCtr="0">
            <a:noAutofit/>
          </a:bodyPr>
          <a:lstStyle/>
          <a:p>
            <a:pPr lvl="0">
              <a:spcBef>
                <a:spcPts val="0"/>
              </a:spcBef>
              <a:buNone/>
            </a:pPr>
            <a:endParaRPr/>
          </a:p>
        </p:txBody>
      </p:sp>
      <p:pic>
        <p:nvPicPr>
          <p:cNvPr id="210" name="Shape 210" descr="Notification.JPG"/>
          <p:cNvPicPr preferRelativeResize="0"/>
          <p:nvPr/>
        </p:nvPicPr>
        <p:blipFill>
          <a:blip r:embed="rId3">
            <a:alphaModFix/>
          </a:blip>
          <a:stretch>
            <a:fillRect/>
          </a:stretch>
        </p:blipFill>
        <p:spPr>
          <a:xfrm>
            <a:off x="228599" y="3112974"/>
            <a:ext cx="8686800" cy="279019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792079"/>
            <a:ext cx="2139600" cy="1261800"/>
          </a:xfrm>
          <a:prstGeom prst="rect">
            <a:avLst/>
          </a:prstGeom>
        </p:spPr>
        <p:txBody>
          <a:bodyPr lIns="91425" tIns="91425" rIns="91425" bIns="91425" anchor="b" anchorCtr="0">
            <a:noAutofit/>
          </a:bodyPr>
          <a:lstStyle/>
          <a:p>
            <a:pPr lvl="0">
              <a:spcBef>
                <a:spcPts val="0"/>
              </a:spcBef>
              <a:buNone/>
            </a:pPr>
            <a:r>
              <a:rPr lang="en-GB"/>
              <a:t>The screenshot from poll</a:t>
            </a:r>
          </a:p>
        </p:txBody>
      </p:sp>
      <p:sp>
        <p:nvSpPr>
          <p:cNvPr id="216" name="Shape 216"/>
          <p:cNvSpPr txBox="1">
            <a:spLocks noGrp="1"/>
          </p:cNvSpPr>
          <p:nvPr>
            <p:ph type="body" idx="1"/>
          </p:nvPr>
        </p:nvSpPr>
        <p:spPr>
          <a:xfrm>
            <a:off x="2971800" y="792079"/>
            <a:ext cx="5715000" cy="5577900"/>
          </a:xfrm>
          <a:prstGeom prst="rect">
            <a:avLst/>
          </a:prstGeom>
        </p:spPr>
        <p:txBody>
          <a:bodyPr lIns="91425" tIns="91425" rIns="91425" bIns="91425" anchor="t" anchorCtr="0">
            <a:noAutofit/>
          </a:bodyPr>
          <a:lstStyle/>
          <a:p>
            <a:pPr lvl="0">
              <a:spcBef>
                <a:spcPts val="0"/>
              </a:spcBef>
              <a:buNone/>
            </a:pPr>
            <a:endParaRPr/>
          </a:p>
        </p:txBody>
      </p:sp>
      <p:sp>
        <p:nvSpPr>
          <p:cNvPr id="217" name="Shape 217"/>
          <p:cNvSpPr txBox="1">
            <a:spLocks noGrp="1"/>
          </p:cNvSpPr>
          <p:nvPr>
            <p:ph type="body" idx="2"/>
          </p:nvPr>
        </p:nvSpPr>
        <p:spPr>
          <a:xfrm>
            <a:off x="457200" y="2130551"/>
            <a:ext cx="2139600" cy="4243500"/>
          </a:xfrm>
          <a:prstGeom prst="rect">
            <a:avLst/>
          </a:prstGeom>
        </p:spPr>
        <p:txBody>
          <a:bodyPr lIns="91425" tIns="91425" rIns="91425" bIns="91425" anchor="t" anchorCtr="0">
            <a:noAutofit/>
          </a:bodyPr>
          <a:lstStyle/>
          <a:p>
            <a:pPr lvl="0" rtl="0">
              <a:spcBef>
                <a:spcPts val="0"/>
              </a:spcBef>
              <a:buNone/>
            </a:pPr>
            <a:r>
              <a:rPr lang="en-GB"/>
              <a:t>We had some problems with poll. We have click it on the answer and edit it but nothing happened. Only one have succeeded at the time.</a:t>
            </a:r>
          </a:p>
        </p:txBody>
      </p:sp>
      <p:pic>
        <p:nvPicPr>
          <p:cNvPr id="218" name="Shape 218" descr="Final pool.JPG"/>
          <p:cNvPicPr preferRelativeResize="0"/>
          <p:nvPr/>
        </p:nvPicPr>
        <p:blipFill rotWithShape="1">
          <a:blip r:embed="rId3">
            <a:alphaModFix/>
          </a:blip>
          <a:srcRect l="71985" r="3769" b="1845"/>
          <a:stretch/>
        </p:blipFill>
        <p:spPr>
          <a:xfrm>
            <a:off x="3544000" y="-407025"/>
            <a:ext cx="3201373" cy="70254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533400"/>
            <a:ext cx="8229600" cy="990600"/>
          </a:xfrm>
          <a:prstGeom prst="rect">
            <a:avLst/>
          </a:prstGeom>
        </p:spPr>
        <p:txBody>
          <a:bodyPr lIns="91425" tIns="91425" rIns="91425" bIns="91425" anchor="ctr" anchorCtr="0">
            <a:noAutofit/>
          </a:bodyPr>
          <a:lstStyle/>
          <a:p>
            <a:pPr lvl="0">
              <a:spcBef>
                <a:spcPts val="0"/>
              </a:spcBef>
              <a:buNone/>
            </a:pPr>
            <a:r>
              <a:rPr lang="en-GB"/>
              <a:t>The Whiteboard image</a:t>
            </a:r>
          </a:p>
        </p:txBody>
      </p:sp>
      <p:sp>
        <p:nvSpPr>
          <p:cNvPr id="224" name="Shape 224"/>
          <p:cNvSpPr txBox="1">
            <a:spLocks noGrp="1"/>
          </p:cNvSpPr>
          <p:nvPr>
            <p:ph type="body" idx="1"/>
          </p:nvPr>
        </p:nvSpPr>
        <p:spPr>
          <a:xfrm>
            <a:off x="457200" y="1600200"/>
            <a:ext cx="8229600" cy="4876800"/>
          </a:xfrm>
          <a:prstGeom prst="rect">
            <a:avLst/>
          </a:prstGeom>
        </p:spPr>
        <p:txBody>
          <a:bodyPr lIns="91425" tIns="91425" rIns="91425" bIns="91425" anchor="t" anchorCtr="0">
            <a:noAutofit/>
          </a:bodyPr>
          <a:lstStyle/>
          <a:p>
            <a:pPr lvl="0">
              <a:spcBef>
                <a:spcPts val="0"/>
              </a:spcBef>
              <a:buNone/>
            </a:pPr>
            <a:endParaRPr/>
          </a:p>
        </p:txBody>
      </p:sp>
      <p:pic>
        <p:nvPicPr>
          <p:cNvPr id="225" name="Shape 225" descr="withboard2.JPG"/>
          <p:cNvPicPr preferRelativeResize="0"/>
          <p:nvPr/>
        </p:nvPicPr>
        <p:blipFill>
          <a:blip r:embed="rId3">
            <a:alphaModFix/>
          </a:blip>
          <a:stretch>
            <a:fillRect/>
          </a:stretch>
        </p:blipFill>
        <p:spPr>
          <a:xfrm>
            <a:off x="156501" y="1600200"/>
            <a:ext cx="8714224" cy="46947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endParaRPr sz="4000" b="0" i="0" u="none" strike="noStrike" cap="none">
              <a:solidFill>
                <a:schemeClr val="dk2"/>
              </a:solidFill>
              <a:latin typeface="Arial"/>
              <a:ea typeface="Arial"/>
              <a:cs typeface="Arial"/>
              <a:sym typeface="Arial"/>
            </a:endParaRPr>
          </a:p>
        </p:txBody>
      </p:sp>
      <p:sp>
        <p:nvSpPr>
          <p:cNvPr id="97" name="Shape 97"/>
          <p:cNvSpPr txBox="1">
            <a:spLocks noGrp="1"/>
          </p:cNvSpPr>
          <p:nvPr>
            <p:ph type="body" idx="1"/>
          </p:nvPr>
        </p:nvSpPr>
        <p:spPr>
          <a:xfrm>
            <a:off x="457200" y="1600200"/>
            <a:ext cx="8229600" cy="4876799"/>
          </a:xfrm>
          <a:prstGeom prst="rect">
            <a:avLst/>
          </a:prstGeom>
          <a:noFill/>
          <a:ln>
            <a:noFill/>
          </a:ln>
        </p:spPr>
        <p:txBody>
          <a:bodyPr lIns="91425" tIns="45700" rIns="91425" bIns="45700" anchor="t" anchorCtr="0">
            <a:noAutofit/>
          </a:bodyPr>
          <a:lstStyle/>
          <a:p>
            <a:pPr marL="182880" marR="0" lvl="0" indent="-182880" algn="l" rtl="0">
              <a:spcBef>
                <a:spcPts val="0"/>
              </a:spcBef>
              <a:spcAft>
                <a:spcPts val="0"/>
              </a:spcAft>
              <a:buClr>
                <a:schemeClr val="accent1"/>
              </a:buClr>
              <a:buSzPct val="85000"/>
              <a:buFont typeface="Arial"/>
              <a:buChar char="•"/>
            </a:pPr>
            <a:r>
              <a:rPr lang="en-GB" sz="2400" b="0" i="0" u="none" strike="noStrike" cap="none">
                <a:solidFill>
                  <a:schemeClr val="dk1"/>
                </a:solidFill>
                <a:latin typeface="Arial"/>
                <a:ea typeface="Arial"/>
                <a:cs typeface="Arial"/>
                <a:sym typeface="Arial"/>
              </a:rPr>
              <a:t>Discuse about the project, what is the topic.</a:t>
            </a:r>
          </a:p>
          <a:p>
            <a:pPr marL="182880" marR="0" lvl="0" indent="-182880" algn="l" rtl="0">
              <a:spcBef>
                <a:spcPts val="480"/>
              </a:spcBef>
              <a:spcAft>
                <a:spcPts val="0"/>
              </a:spcAft>
              <a:buClr>
                <a:schemeClr val="accent1"/>
              </a:buClr>
              <a:buSzPct val="85000"/>
              <a:buFont typeface="Arial"/>
              <a:buNone/>
            </a:pPr>
            <a:endParaRPr sz="2400" b="0" i="0" u="none" strike="noStrike" cap="none">
              <a:solidFill>
                <a:schemeClr val="dk1"/>
              </a:solidFill>
              <a:latin typeface="Arial"/>
              <a:ea typeface="Arial"/>
              <a:cs typeface="Arial"/>
              <a:sym typeface="Arial"/>
            </a:endParaRPr>
          </a:p>
          <a:p>
            <a:pPr marL="0" marR="0" lvl="0" indent="0" algn="l" rtl="0">
              <a:spcBef>
                <a:spcPts val="480"/>
              </a:spcBef>
              <a:buClr>
                <a:schemeClr val="accent1"/>
              </a:buClr>
              <a:buSzPct val="25000"/>
              <a:buFont typeface="Arial"/>
              <a:buNone/>
            </a:pPr>
            <a:endParaRPr sz="2400" b="0" i="0" u="none" strike="noStrike" cap="none">
              <a:solidFill>
                <a:schemeClr val="dk1"/>
              </a:solidFill>
              <a:latin typeface="Arial"/>
              <a:ea typeface="Arial"/>
              <a:cs typeface="Arial"/>
              <a:sym typeface="Arial"/>
            </a:endParaRPr>
          </a:p>
        </p:txBody>
      </p:sp>
      <p:pic>
        <p:nvPicPr>
          <p:cNvPr id="98" name="Shape 98"/>
          <p:cNvPicPr preferRelativeResize="0"/>
          <p:nvPr/>
        </p:nvPicPr>
        <p:blipFill rotWithShape="1">
          <a:blip r:embed="rId3">
            <a:alphaModFix/>
          </a:blip>
          <a:srcRect/>
          <a:stretch/>
        </p:blipFill>
        <p:spPr>
          <a:xfrm>
            <a:off x="107504" y="2564903"/>
            <a:ext cx="8878538" cy="2067212"/>
          </a:xfrm>
          <a:prstGeom prst="rect">
            <a:avLst/>
          </a:prstGeom>
          <a:noFill/>
          <a:ln>
            <a:noFill/>
          </a:ln>
        </p:spPr>
      </p:pic>
      <p:sp>
        <p:nvSpPr>
          <p:cNvPr id="99" name="Shape 99"/>
          <p:cNvSpPr/>
          <p:nvPr/>
        </p:nvSpPr>
        <p:spPr>
          <a:xfrm rot="-9135703">
            <a:off x="1154634" y="4153555"/>
            <a:ext cx="1944216" cy="957123"/>
          </a:xfrm>
          <a:prstGeom prst="rightArrow">
            <a:avLst>
              <a:gd name="adj1" fmla="val 50000"/>
              <a:gd name="adj2" fmla="val 50000"/>
            </a:avLst>
          </a:prstGeom>
          <a:solidFill>
            <a:schemeClr val="accent1"/>
          </a:solidFill>
          <a:ln w="26425" cap="flat" cmpd="sng">
            <a:solidFill>
              <a:srgbClr val="6B766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00" name="Shape 100"/>
          <p:cNvSpPr txBox="1"/>
          <p:nvPr/>
        </p:nvSpPr>
        <p:spPr>
          <a:xfrm>
            <a:off x="3491880" y="5508135"/>
            <a:ext cx="3980576"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800" b="0" i="0" u="none" strike="noStrike" cap="none">
                <a:solidFill>
                  <a:schemeClr val="dk1"/>
                </a:solidFill>
                <a:latin typeface="Arial"/>
                <a:ea typeface="Arial"/>
                <a:cs typeface="Arial"/>
                <a:sym typeface="Arial"/>
              </a:rPr>
              <a:t>It is only a picture.</a:t>
            </a:r>
          </a:p>
          <a:p>
            <a:pPr marL="0" marR="0" lvl="0" indent="0" algn="l" rtl="0">
              <a:spcBef>
                <a:spcPts val="0"/>
              </a:spcBef>
              <a:buSzPct val="25000"/>
              <a:buNone/>
            </a:pPr>
            <a:r>
              <a:rPr lang="en-GB" sz="1800">
                <a:solidFill>
                  <a:schemeClr val="dk1"/>
                </a:solidFill>
                <a:latin typeface="Arial"/>
                <a:ea typeface="Arial"/>
                <a:cs typeface="Arial"/>
                <a:sym typeface="Arial"/>
              </a:rPr>
              <a:t>It isn‘t show the contents of a project.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Shape 230" descr="Angela2.JPG"/>
          <p:cNvPicPr preferRelativeResize="0"/>
          <p:nvPr/>
        </p:nvPicPr>
        <p:blipFill>
          <a:blip r:embed="rId3">
            <a:alphaModFix/>
          </a:blip>
          <a:stretch>
            <a:fillRect/>
          </a:stretch>
        </p:blipFill>
        <p:spPr>
          <a:xfrm>
            <a:off x="171925" y="266225"/>
            <a:ext cx="5146974" cy="2766750"/>
          </a:xfrm>
          <a:prstGeom prst="rect">
            <a:avLst/>
          </a:prstGeom>
          <a:noFill/>
          <a:ln>
            <a:noFill/>
          </a:ln>
        </p:spPr>
      </p:pic>
      <p:pic>
        <p:nvPicPr>
          <p:cNvPr id="231" name="Shape 231" descr="Luigi.JPG"/>
          <p:cNvPicPr preferRelativeResize="0"/>
          <p:nvPr/>
        </p:nvPicPr>
        <p:blipFill>
          <a:blip r:embed="rId4">
            <a:alphaModFix/>
          </a:blip>
          <a:stretch>
            <a:fillRect/>
          </a:stretch>
        </p:blipFill>
        <p:spPr>
          <a:xfrm>
            <a:off x="3382200" y="3270750"/>
            <a:ext cx="5407201" cy="3034725"/>
          </a:xfrm>
          <a:prstGeom prst="rect">
            <a:avLst/>
          </a:prstGeom>
          <a:noFill/>
          <a:ln>
            <a:noFill/>
          </a:ln>
        </p:spPr>
      </p:pic>
      <p:sp>
        <p:nvSpPr>
          <p:cNvPr id="232" name="Shape 232"/>
          <p:cNvSpPr txBox="1"/>
          <p:nvPr/>
        </p:nvSpPr>
        <p:spPr>
          <a:xfrm>
            <a:off x="328425" y="4313525"/>
            <a:ext cx="2689200" cy="1579200"/>
          </a:xfrm>
          <a:prstGeom prst="rect">
            <a:avLst/>
          </a:prstGeom>
          <a:noFill/>
          <a:ln>
            <a:noFill/>
          </a:ln>
        </p:spPr>
        <p:txBody>
          <a:bodyPr lIns="91425" tIns="91425" rIns="91425" bIns="91425" anchor="t" anchorCtr="0">
            <a:noAutofit/>
          </a:bodyPr>
          <a:lstStyle/>
          <a:p>
            <a:pPr lvl="0">
              <a:spcBef>
                <a:spcPts val="0"/>
              </a:spcBef>
              <a:buNone/>
            </a:pPr>
            <a:r>
              <a:rPr lang="en-GB"/>
              <a:t>Luigi was positive person, who asked also personal questions about from where we are. He encourage us with positive words like interesting, great with capital letters…:)) He gave us an instruction about new eTwinning platform.</a:t>
            </a:r>
          </a:p>
        </p:txBody>
      </p:sp>
      <p:sp>
        <p:nvSpPr>
          <p:cNvPr id="233" name="Shape 233"/>
          <p:cNvSpPr txBox="1"/>
          <p:nvPr/>
        </p:nvSpPr>
        <p:spPr>
          <a:xfrm>
            <a:off x="5749375" y="870300"/>
            <a:ext cx="3039900" cy="1878000"/>
          </a:xfrm>
          <a:prstGeom prst="rect">
            <a:avLst/>
          </a:prstGeom>
          <a:noFill/>
          <a:ln>
            <a:noFill/>
          </a:ln>
        </p:spPr>
        <p:txBody>
          <a:bodyPr lIns="91425" tIns="91425" rIns="91425" bIns="91425" anchor="t" anchorCtr="0">
            <a:noAutofit/>
          </a:bodyPr>
          <a:lstStyle/>
          <a:p>
            <a:pPr lvl="0">
              <a:spcBef>
                <a:spcPts val="0"/>
              </a:spcBef>
              <a:buNone/>
            </a:pPr>
            <a:r>
              <a:rPr lang="en-GB"/>
              <a:t>She had a little time for us. She prepared very well. She gave us some information and interesting tools for work. She knew what she was doing with technology and she gave us useful instruction.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Shape 238" descr="Tina screenshot.JPG"/>
          <p:cNvPicPr preferRelativeResize="0"/>
          <p:nvPr/>
        </p:nvPicPr>
        <p:blipFill>
          <a:blip r:embed="rId3">
            <a:alphaModFix/>
          </a:blip>
          <a:stretch>
            <a:fillRect/>
          </a:stretch>
        </p:blipFill>
        <p:spPr>
          <a:xfrm>
            <a:off x="3508624" y="422725"/>
            <a:ext cx="5426052" cy="2923274"/>
          </a:xfrm>
          <a:prstGeom prst="rect">
            <a:avLst/>
          </a:prstGeom>
          <a:noFill/>
          <a:ln>
            <a:noFill/>
          </a:ln>
        </p:spPr>
      </p:pic>
      <p:pic>
        <p:nvPicPr>
          <p:cNvPr id="239" name="Shape 239" descr="Zajeta slika3.JPG"/>
          <p:cNvPicPr preferRelativeResize="0"/>
          <p:nvPr/>
        </p:nvPicPr>
        <p:blipFill>
          <a:blip r:embed="rId4">
            <a:alphaModFix/>
          </a:blip>
          <a:stretch>
            <a:fillRect/>
          </a:stretch>
        </p:blipFill>
        <p:spPr>
          <a:xfrm>
            <a:off x="152400" y="3587874"/>
            <a:ext cx="5766900" cy="3117725"/>
          </a:xfrm>
          <a:prstGeom prst="rect">
            <a:avLst/>
          </a:prstGeom>
          <a:noFill/>
          <a:ln>
            <a:noFill/>
          </a:ln>
        </p:spPr>
      </p:pic>
      <p:sp>
        <p:nvSpPr>
          <p:cNvPr id="240" name="Shape 240"/>
          <p:cNvSpPr txBox="1"/>
          <p:nvPr/>
        </p:nvSpPr>
        <p:spPr>
          <a:xfrm>
            <a:off x="541850" y="728000"/>
            <a:ext cx="2646300" cy="2475600"/>
          </a:xfrm>
          <a:prstGeom prst="rect">
            <a:avLst/>
          </a:prstGeom>
          <a:noFill/>
          <a:ln>
            <a:noFill/>
          </a:ln>
        </p:spPr>
        <p:txBody>
          <a:bodyPr lIns="91425" tIns="91425" rIns="91425" bIns="91425" anchor="t" anchorCtr="0">
            <a:noAutofit/>
          </a:bodyPr>
          <a:lstStyle/>
          <a:p>
            <a:pPr lvl="0">
              <a:spcBef>
                <a:spcPts val="0"/>
              </a:spcBef>
              <a:buNone/>
            </a:pPr>
            <a:r>
              <a:rPr lang="en-GB"/>
              <a:t>Tina is a positive person, who is the listener. For me very positive and valuable quality. She gave comments - feedback what is working and what not. She gave me a useful information about special need students - use answergarden.</a:t>
            </a:r>
          </a:p>
        </p:txBody>
      </p:sp>
      <p:sp>
        <p:nvSpPr>
          <p:cNvPr id="241" name="Shape 241"/>
          <p:cNvSpPr txBox="1"/>
          <p:nvPr/>
        </p:nvSpPr>
        <p:spPr>
          <a:xfrm>
            <a:off x="6204675" y="3929350"/>
            <a:ext cx="2788800" cy="2674800"/>
          </a:xfrm>
          <a:prstGeom prst="rect">
            <a:avLst/>
          </a:prstGeom>
          <a:noFill/>
          <a:ln>
            <a:noFill/>
          </a:ln>
        </p:spPr>
        <p:txBody>
          <a:bodyPr lIns="91425" tIns="91425" rIns="91425" bIns="91425" anchor="t" anchorCtr="0">
            <a:noAutofit/>
          </a:bodyPr>
          <a:lstStyle/>
          <a:p>
            <a:pPr lvl="0">
              <a:spcBef>
                <a:spcPts val="0"/>
              </a:spcBef>
              <a:buNone/>
            </a:pPr>
            <a:r>
              <a:rPr lang="en-GB"/>
              <a:t>Bruna has a problem with computer I make here a host all the time. She was fun. She told us that is not necessary to do the presentation she can do the Screen sharing and she do it a great job because she gave us an instruction about Photo editor.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endParaRPr sz="4000" b="0" i="0" u="none" strike="noStrike" cap="none">
              <a:solidFill>
                <a:schemeClr val="dk2"/>
              </a:solidFill>
              <a:latin typeface="Arial"/>
              <a:ea typeface="Arial"/>
              <a:cs typeface="Arial"/>
              <a:sym typeface="Arial"/>
            </a:endParaRPr>
          </a:p>
        </p:txBody>
      </p:sp>
      <p:sp>
        <p:nvSpPr>
          <p:cNvPr id="106" name="Shape 106"/>
          <p:cNvSpPr txBox="1">
            <a:spLocks noGrp="1"/>
          </p:cNvSpPr>
          <p:nvPr>
            <p:ph type="body" idx="1"/>
          </p:nvPr>
        </p:nvSpPr>
        <p:spPr>
          <a:xfrm>
            <a:off x="457200" y="1600200"/>
            <a:ext cx="8229600" cy="4876799"/>
          </a:xfrm>
          <a:prstGeom prst="rect">
            <a:avLst/>
          </a:prstGeom>
          <a:noFill/>
          <a:ln>
            <a:noFill/>
          </a:ln>
        </p:spPr>
        <p:txBody>
          <a:bodyPr lIns="91425" tIns="45700" rIns="91425" bIns="45700" anchor="t" anchorCtr="0">
            <a:noAutofit/>
          </a:bodyPr>
          <a:lstStyle/>
          <a:p>
            <a:pPr marL="182880" marR="0" lvl="0" indent="-182880" algn="l" rtl="0">
              <a:spcBef>
                <a:spcPts val="0"/>
              </a:spcBef>
              <a:spcAft>
                <a:spcPts val="0"/>
              </a:spcAft>
              <a:buClr>
                <a:schemeClr val="accent1"/>
              </a:buClr>
              <a:buSzPct val="85000"/>
              <a:buFont typeface="Arial"/>
              <a:buChar char="•"/>
            </a:pPr>
            <a:r>
              <a:rPr lang="en-GB" sz="2400" b="0" i="0" u="none" strike="noStrike" cap="none">
                <a:solidFill>
                  <a:schemeClr val="dk1"/>
                </a:solidFill>
                <a:latin typeface="Arial"/>
                <a:ea typeface="Arial"/>
                <a:cs typeface="Arial"/>
                <a:sym typeface="Arial"/>
              </a:rPr>
              <a:t>Be creative.</a:t>
            </a:r>
          </a:p>
          <a:p>
            <a:pPr marL="182880" marR="0" lvl="0" indent="-182880" algn="l" rtl="0">
              <a:spcBef>
                <a:spcPts val="480"/>
              </a:spcBef>
              <a:spcAft>
                <a:spcPts val="0"/>
              </a:spcAft>
              <a:buClr>
                <a:schemeClr val="accent1"/>
              </a:buClr>
              <a:buSzPct val="85000"/>
              <a:buFont typeface="Arial"/>
              <a:buChar char="•"/>
            </a:pPr>
            <a:r>
              <a:rPr lang="en-GB" sz="2400" b="0" i="0" u="none" strike="noStrike" cap="none">
                <a:solidFill>
                  <a:schemeClr val="dk1"/>
                </a:solidFill>
                <a:latin typeface="Arial"/>
                <a:ea typeface="Arial"/>
                <a:cs typeface="Arial"/>
                <a:sym typeface="Arial"/>
              </a:rPr>
              <a:t>We have to discusse with students how we are going to create a Logo.</a:t>
            </a:r>
          </a:p>
          <a:p>
            <a:pPr marL="0" marR="0" lvl="0" indent="0" algn="l" rtl="0">
              <a:spcBef>
                <a:spcPts val="480"/>
              </a:spcBef>
              <a:spcAft>
                <a:spcPts val="0"/>
              </a:spcAft>
              <a:buClr>
                <a:schemeClr val="accent1"/>
              </a:buClr>
              <a:buSzPct val="25000"/>
              <a:buFont typeface="Arial"/>
              <a:buNone/>
            </a:pPr>
            <a:r>
              <a:rPr lang="en-GB" sz="2400" b="0" i="0" u="none" strike="noStrike" cap="none">
                <a:solidFill>
                  <a:schemeClr val="dk1"/>
                </a:solidFill>
                <a:latin typeface="Arial"/>
                <a:ea typeface="Arial"/>
                <a:cs typeface="Arial"/>
                <a:sym typeface="Arial"/>
              </a:rPr>
              <a:t>            a picture    			   with computer</a:t>
            </a:r>
          </a:p>
          <a:p>
            <a:pPr marL="0" marR="0" lvl="0" indent="0" algn="l" rtl="0">
              <a:spcBef>
                <a:spcPts val="480"/>
              </a:spcBef>
              <a:spcAft>
                <a:spcPts val="0"/>
              </a:spcAft>
              <a:buClr>
                <a:schemeClr val="accent1"/>
              </a:buClr>
              <a:buSzPct val="25000"/>
              <a:buFont typeface="Arial"/>
              <a:buNone/>
            </a:pPr>
            <a:endParaRPr sz="2400" b="0" i="0" u="none" strike="noStrike" cap="none">
              <a:solidFill>
                <a:schemeClr val="dk1"/>
              </a:solidFill>
              <a:latin typeface="Arial"/>
              <a:ea typeface="Arial"/>
              <a:cs typeface="Arial"/>
              <a:sym typeface="Arial"/>
            </a:endParaRPr>
          </a:p>
          <a:p>
            <a:pPr marL="457200" marR="0" lvl="0" indent="-457200" algn="l" rtl="0">
              <a:spcBef>
                <a:spcPts val="480"/>
              </a:spcBef>
              <a:buClr>
                <a:schemeClr val="accent1"/>
              </a:buClr>
              <a:buSzPct val="85000"/>
              <a:buFont typeface="Arial"/>
              <a:buNone/>
            </a:pPr>
            <a:endParaRPr sz="2400" b="0" i="0" u="none" strike="noStrike" cap="none">
              <a:solidFill>
                <a:schemeClr val="dk1"/>
              </a:solidFill>
              <a:latin typeface="Arial"/>
              <a:ea typeface="Arial"/>
              <a:cs typeface="Arial"/>
              <a:sym typeface="Arial"/>
            </a:endParaRPr>
          </a:p>
        </p:txBody>
      </p:sp>
      <p:pic>
        <p:nvPicPr>
          <p:cNvPr id="107" name="Shape 107"/>
          <p:cNvPicPr preferRelativeResize="0"/>
          <p:nvPr/>
        </p:nvPicPr>
        <p:blipFill rotWithShape="1">
          <a:blip r:embed="rId3">
            <a:alphaModFix/>
          </a:blip>
          <a:srcRect/>
          <a:stretch/>
        </p:blipFill>
        <p:spPr>
          <a:xfrm>
            <a:off x="1258533" y="3429000"/>
            <a:ext cx="2268252" cy="3024335"/>
          </a:xfrm>
          <a:prstGeom prst="rect">
            <a:avLst/>
          </a:prstGeom>
          <a:noFill/>
          <a:ln>
            <a:noFill/>
          </a:ln>
        </p:spPr>
      </p:pic>
      <p:pic>
        <p:nvPicPr>
          <p:cNvPr id="108" name="Shape 108"/>
          <p:cNvPicPr preferRelativeResize="0"/>
          <p:nvPr/>
        </p:nvPicPr>
        <p:blipFill rotWithShape="1">
          <a:blip r:embed="rId4">
            <a:alphaModFix/>
          </a:blip>
          <a:srcRect/>
          <a:stretch/>
        </p:blipFill>
        <p:spPr>
          <a:xfrm>
            <a:off x="4860032" y="3252191"/>
            <a:ext cx="3201143" cy="32011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endParaRPr sz="4000" b="0" i="0" u="none" strike="noStrike" cap="none">
              <a:solidFill>
                <a:schemeClr val="dk2"/>
              </a:solidFill>
              <a:latin typeface="Arial"/>
              <a:ea typeface="Arial"/>
              <a:cs typeface="Arial"/>
              <a:sym typeface="Arial"/>
            </a:endParaRPr>
          </a:p>
        </p:txBody>
      </p:sp>
      <p:sp>
        <p:nvSpPr>
          <p:cNvPr id="114" name="Shape 114"/>
          <p:cNvSpPr txBox="1">
            <a:spLocks noGrp="1"/>
          </p:cNvSpPr>
          <p:nvPr>
            <p:ph type="body" idx="1"/>
          </p:nvPr>
        </p:nvSpPr>
        <p:spPr>
          <a:xfrm>
            <a:off x="457200" y="1600200"/>
            <a:ext cx="8229600" cy="4876799"/>
          </a:xfrm>
          <a:prstGeom prst="rect">
            <a:avLst/>
          </a:prstGeom>
          <a:noFill/>
          <a:ln>
            <a:noFill/>
          </a:ln>
        </p:spPr>
        <p:txBody>
          <a:bodyPr lIns="91425" tIns="45700" rIns="91425" bIns="45700" anchor="t" anchorCtr="0">
            <a:noAutofit/>
          </a:bodyPr>
          <a:lstStyle/>
          <a:p>
            <a:pPr marL="182880" marR="0" lvl="0" indent="-182880" algn="l" rtl="0">
              <a:spcBef>
                <a:spcPts val="0"/>
              </a:spcBef>
              <a:spcAft>
                <a:spcPts val="0"/>
              </a:spcAft>
              <a:buClr>
                <a:schemeClr val="accent1"/>
              </a:buClr>
              <a:buSzPct val="85000"/>
              <a:buFont typeface="Arial"/>
              <a:buChar char="•"/>
            </a:pPr>
            <a:r>
              <a:rPr lang="en-GB" sz="2400" b="0" i="0" u="none" strike="noStrike" cap="none">
                <a:solidFill>
                  <a:schemeClr val="dk1"/>
                </a:solidFill>
                <a:latin typeface="Arial"/>
                <a:ea typeface="Arial"/>
                <a:cs typeface="Arial"/>
                <a:sym typeface="Arial"/>
              </a:rPr>
              <a:t>We have to decide how you are going to choose a Logo.</a:t>
            </a:r>
          </a:p>
          <a:p>
            <a:pPr marL="182880" marR="0" lvl="0" indent="-182880" algn="l" rtl="0">
              <a:spcBef>
                <a:spcPts val="480"/>
              </a:spcBef>
              <a:spcAft>
                <a:spcPts val="0"/>
              </a:spcAft>
              <a:buClr>
                <a:schemeClr val="accent1"/>
              </a:buClr>
              <a:buSzPct val="85000"/>
              <a:buFont typeface="Arial"/>
              <a:buNone/>
            </a:pPr>
            <a:endParaRPr sz="24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accent1"/>
              </a:buClr>
              <a:buSzPct val="25000"/>
              <a:buFont typeface="Arial"/>
              <a:buNone/>
            </a:pPr>
            <a:r>
              <a:rPr lang="en-GB" sz="1800" b="0" i="0" u="none" strike="noStrike" cap="none">
                <a:solidFill>
                  <a:schemeClr val="dk1"/>
                </a:solidFill>
                <a:latin typeface="Arial"/>
                <a:ea typeface="Arial"/>
                <a:cs typeface="Arial"/>
                <a:sym typeface="Arial"/>
              </a:rPr>
              <a:t>In school among the children		at national level - Tricider</a:t>
            </a:r>
          </a:p>
          <a:p>
            <a:pPr marL="0" marR="0" lvl="0" indent="0" algn="l" rtl="0">
              <a:spcBef>
                <a:spcPts val="360"/>
              </a:spcBef>
              <a:spcAft>
                <a:spcPts val="0"/>
              </a:spcAft>
              <a:buClr>
                <a:schemeClr val="accent1"/>
              </a:buClr>
              <a:buSzPct val="25000"/>
              <a:buFont typeface="Arial"/>
              <a:buNone/>
            </a:pPr>
            <a:r>
              <a:rPr lang="en-GB" sz="1800" b="0" i="0" u="none" strike="noStrike" cap="none">
                <a:solidFill>
                  <a:schemeClr val="dk1"/>
                </a:solidFill>
                <a:latin typeface="Arial"/>
                <a:ea typeface="Arial"/>
                <a:cs typeface="Arial"/>
                <a:sym typeface="Arial"/>
              </a:rPr>
              <a:t>				</a:t>
            </a:r>
          </a:p>
          <a:p>
            <a:pPr marL="182880" marR="0" lvl="0" indent="-182880" algn="l" rtl="0">
              <a:spcBef>
                <a:spcPts val="480"/>
              </a:spcBef>
              <a:spcAft>
                <a:spcPts val="0"/>
              </a:spcAft>
              <a:buClr>
                <a:schemeClr val="accent1"/>
              </a:buClr>
              <a:buSzPct val="85000"/>
              <a:buFont typeface="Arial"/>
              <a:buNone/>
            </a:pPr>
            <a:endParaRPr sz="2400" b="0" i="0" u="none" strike="noStrike" cap="none">
              <a:solidFill>
                <a:schemeClr val="dk1"/>
              </a:solidFill>
              <a:latin typeface="Arial"/>
              <a:ea typeface="Arial"/>
              <a:cs typeface="Arial"/>
              <a:sym typeface="Arial"/>
            </a:endParaRPr>
          </a:p>
          <a:p>
            <a:pPr marL="0" marR="0" lvl="0" indent="0" algn="l" rtl="0">
              <a:spcBef>
                <a:spcPts val="480"/>
              </a:spcBef>
              <a:spcAft>
                <a:spcPts val="0"/>
              </a:spcAft>
              <a:buClr>
                <a:schemeClr val="accent1"/>
              </a:buClr>
              <a:buSzPct val="25000"/>
              <a:buFont typeface="Arial"/>
              <a:buNone/>
            </a:pPr>
            <a:endParaRPr sz="2400" b="0" i="0" u="none" strike="noStrike" cap="none">
              <a:solidFill>
                <a:schemeClr val="dk1"/>
              </a:solidFill>
              <a:latin typeface="Arial"/>
              <a:ea typeface="Arial"/>
              <a:cs typeface="Arial"/>
              <a:sym typeface="Arial"/>
            </a:endParaRPr>
          </a:p>
          <a:p>
            <a:pPr marL="0" marR="0" lvl="0" indent="0" algn="l" rtl="0">
              <a:spcBef>
                <a:spcPts val="480"/>
              </a:spcBef>
              <a:spcAft>
                <a:spcPts val="0"/>
              </a:spcAft>
              <a:buClr>
                <a:schemeClr val="accent1"/>
              </a:buClr>
              <a:buSzPct val="25000"/>
              <a:buFont typeface="Arial"/>
              <a:buNone/>
            </a:pPr>
            <a:endParaRPr sz="2400" b="0" i="0" u="none" strike="noStrike" cap="none">
              <a:solidFill>
                <a:schemeClr val="dk1"/>
              </a:solidFill>
              <a:latin typeface="Arial"/>
              <a:ea typeface="Arial"/>
              <a:cs typeface="Arial"/>
              <a:sym typeface="Arial"/>
            </a:endParaRPr>
          </a:p>
          <a:p>
            <a:pPr marL="0" marR="0" lvl="0" indent="0" algn="l" rtl="0">
              <a:spcBef>
                <a:spcPts val="480"/>
              </a:spcBef>
              <a:spcAft>
                <a:spcPts val="0"/>
              </a:spcAft>
              <a:buClr>
                <a:schemeClr val="accent1"/>
              </a:buClr>
              <a:buSzPct val="25000"/>
              <a:buFont typeface="Arial"/>
              <a:buNone/>
            </a:pPr>
            <a:r>
              <a:rPr lang="en-GB" sz="2400" b="0" i="0" u="none" strike="noStrike" cap="none">
                <a:solidFill>
                  <a:schemeClr val="dk1"/>
                </a:solidFill>
                <a:latin typeface="Arial"/>
                <a:ea typeface="Arial"/>
                <a:cs typeface="Arial"/>
                <a:sym typeface="Arial"/>
              </a:rPr>
              <a:t> </a:t>
            </a:r>
          </a:p>
          <a:p>
            <a:pPr marL="0" marR="0" lvl="0" indent="0" algn="l" rtl="0">
              <a:spcBef>
                <a:spcPts val="360"/>
              </a:spcBef>
              <a:spcAft>
                <a:spcPts val="0"/>
              </a:spcAft>
              <a:buClr>
                <a:schemeClr val="accent1"/>
              </a:buClr>
              <a:buSzPct val="25000"/>
              <a:buFont typeface="Arial"/>
              <a:buNone/>
            </a:pPr>
            <a:endParaRPr sz="1800" b="0" i="0" u="none" strike="noStrike" cap="none">
              <a:solidFill>
                <a:schemeClr val="dk1"/>
              </a:solidFill>
              <a:latin typeface="Arial"/>
              <a:ea typeface="Arial"/>
              <a:cs typeface="Arial"/>
              <a:sym typeface="Arial"/>
            </a:endParaRPr>
          </a:p>
          <a:p>
            <a:pPr marL="0" marR="0" lvl="0" indent="0" algn="l" rtl="0">
              <a:spcBef>
                <a:spcPts val="360"/>
              </a:spcBef>
              <a:buClr>
                <a:schemeClr val="accent1"/>
              </a:buClr>
              <a:buSzPct val="25000"/>
              <a:buFont typeface="Arial"/>
              <a:buNone/>
            </a:pPr>
            <a:r>
              <a:rPr lang="en-GB" sz="1800" b="0" i="0" u="none" strike="noStrike" cap="none">
                <a:solidFill>
                  <a:schemeClr val="dk1"/>
                </a:solidFill>
                <a:latin typeface="Arial"/>
                <a:ea typeface="Arial"/>
                <a:cs typeface="Arial"/>
                <a:sym typeface="Arial"/>
              </a:rPr>
              <a:t>at international level - </a:t>
            </a:r>
          </a:p>
        </p:txBody>
      </p:sp>
      <p:pic>
        <p:nvPicPr>
          <p:cNvPr id="115" name="Shape 115"/>
          <p:cNvPicPr preferRelativeResize="0"/>
          <p:nvPr/>
        </p:nvPicPr>
        <p:blipFill rotWithShape="1">
          <a:blip r:embed="rId3">
            <a:alphaModFix/>
          </a:blip>
          <a:srcRect/>
          <a:stretch/>
        </p:blipFill>
        <p:spPr>
          <a:xfrm>
            <a:off x="971600" y="2924943"/>
            <a:ext cx="1800199" cy="1800199"/>
          </a:xfrm>
          <a:prstGeom prst="rect">
            <a:avLst/>
          </a:prstGeom>
          <a:noFill/>
          <a:ln>
            <a:noFill/>
          </a:ln>
        </p:spPr>
      </p:pic>
      <p:pic>
        <p:nvPicPr>
          <p:cNvPr id="116" name="Shape 116"/>
          <p:cNvPicPr preferRelativeResize="0"/>
          <p:nvPr/>
        </p:nvPicPr>
        <p:blipFill rotWithShape="1">
          <a:blip r:embed="rId4">
            <a:alphaModFix/>
          </a:blip>
          <a:srcRect/>
          <a:stretch/>
        </p:blipFill>
        <p:spPr>
          <a:xfrm>
            <a:off x="3923928" y="2780927"/>
            <a:ext cx="4575445" cy="1520740"/>
          </a:xfrm>
          <a:prstGeom prst="rect">
            <a:avLst/>
          </a:prstGeom>
          <a:noFill/>
          <a:ln>
            <a:noFill/>
          </a:ln>
        </p:spPr>
      </p:pic>
      <p:pic>
        <p:nvPicPr>
          <p:cNvPr id="117" name="Shape 117"/>
          <p:cNvPicPr preferRelativeResize="0"/>
          <p:nvPr/>
        </p:nvPicPr>
        <p:blipFill rotWithShape="1">
          <a:blip r:embed="rId5">
            <a:alphaModFix/>
          </a:blip>
          <a:srcRect/>
          <a:stretch/>
        </p:blipFill>
        <p:spPr>
          <a:xfrm>
            <a:off x="3203848" y="4509830"/>
            <a:ext cx="3905602" cy="22322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457200" y="476175"/>
            <a:ext cx="8229600" cy="4876800"/>
          </a:xfrm>
          <a:prstGeom prst="rect">
            <a:avLst/>
          </a:prstGeom>
        </p:spPr>
        <p:txBody>
          <a:bodyPr lIns="91425" tIns="91425" rIns="91425" bIns="91425" anchor="t" anchorCtr="0">
            <a:noAutofit/>
          </a:bodyPr>
          <a:lstStyle/>
          <a:p>
            <a:pPr lvl="0">
              <a:spcBef>
                <a:spcPts val="0"/>
              </a:spcBef>
              <a:buNone/>
            </a:pPr>
            <a:r>
              <a:rPr lang="en-GB" sz="1200"/>
              <a:t>First there was a beginning. </a:t>
            </a:r>
          </a:p>
          <a:p>
            <a:pPr marL="457200" lvl="0" indent="-304800" rtl="0">
              <a:spcBef>
                <a:spcPts val="0"/>
              </a:spcBef>
              <a:buSzPct val="100000"/>
              <a:buAutoNum type="arabicPeriod"/>
            </a:pPr>
            <a:r>
              <a:rPr lang="en-GB" sz="1200"/>
              <a:t>Bruna has a problem with camera - her picture was black. </a:t>
            </a:r>
          </a:p>
          <a:p>
            <a:pPr marL="457200" lvl="0" indent="-304800" rtl="0">
              <a:spcBef>
                <a:spcPts val="0"/>
              </a:spcBef>
              <a:buSzPct val="100000"/>
              <a:buAutoNum type="arabicPeriod"/>
            </a:pPr>
            <a:r>
              <a:rPr lang="en-GB" sz="1200"/>
              <a:t>Luigi had a problem with microphone but we solve it so that he tipped on chat section.</a:t>
            </a:r>
          </a:p>
          <a:p>
            <a:pPr marL="457200" lvl="0" indent="-304800" rtl="0">
              <a:spcBef>
                <a:spcPts val="0"/>
              </a:spcBef>
              <a:buSzPct val="100000"/>
              <a:buAutoNum type="arabicPeriod"/>
            </a:pPr>
            <a:r>
              <a:rPr lang="en-GB" sz="1200"/>
              <a:t>Also me - Renata disappeared several time and had a black picture, but I solve the problem - I switch on and off camera button and button switch camera several times.</a:t>
            </a:r>
          </a:p>
          <a:p>
            <a:pPr marL="0" lvl="0" indent="0" rtl="0">
              <a:spcBef>
                <a:spcPts val="0"/>
              </a:spcBef>
              <a:buNone/>
            </a:pPr>
            <a:endParaRPr sz="1200"/>
          </a:p>
        </p:txBody>
      </p:sp>
      <p:pic>
        <p:nvPicPr>
          <p:cNvPr id="123" name="Shape 123" descr="Začetek.JPG"/>
          <p:cNvPicPr preferRelativeResize="0"/>
          <p:nvPr/>
        </p:nvPicPr>
        <p:blipFill rotWithShape="1">
          <a:blip r:embed="rId3">
            <a:alphaModFix/>
          </a:blip>
          <a:srcRect r="5873" b="6147"/>
          <a:stretch/>
        </p:blipFill>
        <p:spPr>
          <a:xfrm>
            <a:off x="1384687" y="1765100"/>
            <a:ext cx="5616900" cy="4876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533400"/>
            <a:ext cx="8229600" cy="990600"/>
          </a:xfrm>
          <a:prstGeom prst="rect">
            <a:avLst/>
          </a:prstGeom>
        </p:spPr>
        <p:txBody>
          <a:bodyPr lIns="91425" tIns="91425" rIns="91425" bIns="91425" anchor="ctr" anchorCtr="0">
            <a:noAutofit/>
          </a:bodyPr>
          <a:lstStyle/>
          <a:p>
            <a:pPr lvl="0">
              <a:spcBef>
                <a:spcPts val="0"/>
              </a:spcBef>
              <a:buNone/>
            </a:pPr>
            <a:r>
              <a:rPr lang="en-GB"/>
              <a:t>The screenshots with cameras on</a:t>
            </a:r>
          </a:p>
        </p:txBody>
      </p:sp>
      <p:sp>
        <p:nvSpPr>
          <p:cNvPr id="129" name="Shape 129"/>
          <p:cNvSpPr txBox="1">
            <a:spLocks noGrp="1"/>
          </p:cNvSpPr>
          <p:nvPr>
            <p:ph type="body" idx="1"/>
          </p:nvPr>
        </p:nvSpPr>
        <p:spPr>
          <a:xfrm>
            <a:off x="457200" y="1600200"/>
            <a:ext cx="8229600" cy="4876800"/>
          </a:xfrm>
          <a:prstGeom prst="rect">
            <a:avLst/>
          </a:prstGeom>
        </p:spPr>
        <p:txBody>
          <a:bodyPr lIns="91425" tIns="91425" rIns="91425" bIns="91425" anchor="t" anchorCtr="0">
            <a:noAutofit/>
          </a:bodyPr>
          <a:lstStyle/>
          <a:p>
            <a:pPr lvl="0">
              <a:spcBef>
                <a:spcPts val="0"/>
              </a:spcBef>
              <a:buNone/>
            </a:pPr>
            <a:r>
              <a:rPr lang="en-GB" sz="1100">
                <a:solidFill>
                  <a:srgbClr val="000000"/>
                </a:solidFill>
              </a:rPr>
              <a:t>Renata Dimnik from Slovenija</a:t>
            </a:r>
          </a:p>
          <a:p>
            <a:pPr lvl="0">
              <a:spcBef>
                <a:spcPts val="0"/>
              </a:spcBef>
              <a:buNone/>
            </a:pPr>
            <a:r>
              <a:rPr lang="en-GB" sz="1100">
                <a:solidFill>
                  <a:srgbClr val="000000"/>
                </a:solidFill>
              </a:rPr>
              <a:t>Angela Lucia Capezzuto from Italy</a:t>
            </a:r>
          </a:p>
          <a:p>
            <a:pPr lvl="0">
              <a:spcBef>
                <a:spcPts val="0"/>
              </a:spcBef>
              <a:buNone/>
            </a:pPr>
            <a:r>
              <a:rPr lang="en-GB" sz="1100">
                <a:solidFill>
                  <a:srgbClr val="000000"/>
                </a:solidFill>
              </a:rPr>
              <a:t>Bruna Giacosa from Italy	</a:t>
            </a:r>
          </a:p>
          <a:p>
            <a:pPr lvl="0">
              <a:spcBef>
                <a:spcPts val="0"/>
              </a:spcBef>
              <a:buNone/>
            </a:pPr>
            <a:r>
              <a:rPr lang="en-GB" sz="1100">
                <a:solidFill>
                  <a:srgbClr val="000000"/>
                </a:solidFill>
              </a:rPr>
              <a:t>Tina Wright from UK</a:t>
            </a:r>
          </a:p>
          <a:p>
            <a:pPr lvl="0">
              <a:spcBef>
                <a:spcPts val="0"/>
              </a:spcBef>
              <a:buNone/>
            </a:pPr>
            <a:r>
              <a:rPr lang="en-GB" sz="1100">
                <a:solidFill>
                  <a:srgbClr val="000000"/>
                </a:solidFill>
              </a:rPr>
              <a:t>Luigi Alterani from Italy</a:t>
            </a:r>
          </a:p>
          <a:p>
            <a:pPr lvl="0">
              <a:spcBef>
                <a:spcPts val="0"/>
              </a:spcBef>
              <a:buNone/>
            </a:pPr>
            <a:endParaRPr sz="1100">
              <a:solidFill>
                <a:srgbClr val="000000"/>
              </a:solidFill>
            </a:endParaRPr>
          </a:p>
          <a:p>
            <a:pPr marL="0" lvl="0" indent="0">
              <a:lnSpc>
                <a:spcPct val="115000"/>
              </a:lnSpc>
              <a:spcBef>
                <a:spcPts val="2400"/>
              </a:spcBef>
              <a:spcAft>
                <a:spcPts val="600"/>
              </a:spcAft>
              <a:buNone/>
            </a:pPr>
            <a:r>
              <a:rPr lang="en-GB" sz="1100">
                <a:solidFill>
                  <a:srgbClr val="000000"/>
                </a:solidFill>
              </a:rPr>
              <a:t>					</a:t>
            </a:r>
            <a:r>
              <a:rPr lang="en-GB" sz="2300" b="1">
                <a:solidFill>
                  <a:srgbClr val="000000"/>
                </a:solidFill>
              </a:rPr>
              <a:t>							</a:t>
            </a:r>
          </a:p>
          <a:p>
            <a:pPr lvl="0">
              <a:spcBef>
                <a:spcPts val="0"/>
              </a:spcBef>
              <a:buNone/>
            </a:pPr>
            <a:r>
              <a:rPr lang="en-GB" sz="1100">
                <a:solidFill>
                  <a:srgbClr val="000000"/>
                </a:solidFill>
              </a:rPr>
              <a:t>				</a:t>
            </a:r>
          </a:p>
          <a:p>
            <a:pPr marL="0" lvl="0" indent="0" rtl="0">
              <a:lnSpc>
                <a:spcPct val="115000"/>
              </a:lnSpc>
              <a:spcBef>
                <a:spcPts val="2400"/>
              </a:spcBef>
              <a:spcAft>
                <a:spcPts val="600"/>
              </a:spcAft>
              <a:buNone/>
            </a:pPr>
            <a:r>
              <a:rPr lang="en-GB" sz="2300" b="1">
                <a:solidFill>
                  <a:srgbClr val="000000"/>
                </a:solidFill>
              </a:rPr>
              <a:t>							</a:t>
            </a:r>
            <a:r>
              <a:rPr lang="en-GB" sz="1100">
                <a:solidFill>
                  <a:srgbClr val="000000"/>
                </a:solidFill>
              </a:rPr>
              <a:t>						</a:t>
            </a:r>
          </a:p>
          <a:p>
            <a:pPr marL="0" lvl="0" indent="0" rtl="0">
              <a:lnSpc>
                <a:spcPct val="115000"/>
              </a:lnSpc>
              <a:spcBef>
                <a:spcPts val="2400"/>
              </a:spcBef>
              <a:spcAft>
                <a:spcPts val="600"/>
              </a:spcAft>
              <a:buNone/>
            </a:pPr>
            <a:r>
              <a:rPr lang="en-GB" sz="2300" b="1">
                <a:solidFill>
                  <a:srgbClr val="000000"/>
                </a:solidFill>
              </a:rPr>
              <a:t>													</a:t>
            </a:r>
          </a:p>
          <a:p>
            <a:pPr marL="0" lvl="0" indent="0" rtl="0">
              <a:lnSpc>
                <a:spcPct val="115000"/>
              </a:lnSpc>
              <a:spcBef>
                <a:spcPts val="2400"/>
              </a:spcBef>
              <a:spcAft>
                <a:spcPts val="600"/>
              </a:spcAft>
              <a:buNone/>
            </a:pPr>
            <a:endParaRPr sz="2300">
              <a:solidFill>
                <a:srgbClr val="000000"/>
              </a:solidFill>
            </a:endParaRPr>
          </a:p>
        </p:txBody>
      </p:sp>
      <p:pic>
        <p:nvPicPr>
          <p:cNvPr id="130" name="Shape 130" descr="Zajeta slika3.JPG"/>
          <p:cNvPicPr preferRelativeResize="0"/>
          <p:nvPr/>
        </p:nvPicPr>
        <p:blipFill>
          <a:blip r:embed="rId3">
            <a:alphaModFix/>
          </a:blip>
          <a:stretch>
            <a:fillRect/>
          </a:stretch>
        </p:blipFill>
        <p:spPr>
          <a:xfrm>
            <a:off x="1549425" y="2888699"/>
            <a:ext cx="7137376" cy="38586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533400"/>
            <a:ext cx="8229600" cy="990600"/>
          </a:xfrm>
          <a:prstGeom prst="rect">
            <a:avLst/>
          </a:prstGeom>
        </p:spPr>
        <p:txBody>
          <a:bodyPr lIns="91425" tIns="91425" rIns="91425" bIns="91425" anchor="ctr" anchorCtr="0">
            <a:noAutofit/>
          </a:bodyPr>
          <a:lstStyle/>
          <a:p>
            <a:pPr lvl="0">
              <a:spcBef>
                <a:spcPts val="0"/>
              </a:spcBef>
              <a:buNone/>
            </a:pPr>
            <a:r>
              <a:rPr lang="en-GB"/>
              <a:t>The screenshots - Presentation</a:t>
            </a:r>
          </a:p>
        </p:txBody>
      </p:sp>
      <p:sp>
        <p:nvSpPr>
          <p:cNvPr id="136" name="Shape 136"/>
          <p:cNvSpPr txBox="1">
            <a:spLocks noGrp="1"/>
          </p:cNvSpPr>
          <p:nvPr>
            <p:ph type="body" idx="1"/>
          </p:nvPr>
        </p:nvSpPr>
        <p:spPr>
          <a:xfrm>
            <a:off x="457200" y="1600200"/>
            <a:ext cx="8229600" cy="4876800"/>
          </a:xfrm>
          <a:prstGeom prst="rect">
            <a:avLst/>
          </a:prstGeom>
        </p:spPr>
        <p:txBody>
          <a:bodyPr lIns="91425" tIns="91425" rIns="91425" bIns="91425" anchor="t" anchorCtr="0">
            <a:noAutofit/>
          </a:bodyPr>
          <a:lstStyle/>
          <a:p>
            <a:pPr lvl="0">
              <a:spcBef>
                <a:spcPts val="0"/>
              </a:spcBef>
              <a:buNone/>
            </a:pPr>
            <a:r>
              <a:rPr lang="en-GB" sz="1200"/>
              <a:t>Renata Dimnik</a:t>
            </a:r>
          </a:p>
          <a:p>
            <a:pPr lvl="0">
              <a:spcBef>
                <a:spcPts val="0"/>
              </a:spcBef>
              <a:buNone/>
            </a:pPr>
            <a:endParaRPr/>
          </a:p>
        </p:txBody>
      </p:sp>
      <p:pic>
        <p:nvPicPr>
          <p:cNvPr id="137" name="Shape 137" descr="Zajeta slika6.JPG"/>
          <p:cNvPicPr preferRelativeResize="0"/>
          <p:nvPr/>
        </p:nvPicPr>
        <p:blipFill rotWithShape="1">
          <a:blip r:embed="rId3">
            <a:alphaModFix/>
          </a:blip>
          <a:srcRect l="3595" b="309"/>
          <a:stretch/>
        </p:blipFill>
        <p:spPr>
          <a:xfrm>
            <a:off x="257300" y="1981200"/>
            <a:ext cx="8815576" cy="48768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792079"/>
            <a:ext cx="2139600" cy="1261800"/>
          </a:xfrm>
          <a:prstGeom prst="rect">
            <a:avLst/>
          </a:prstGeom>
        </p:spPr>
        <p:txBody>
          <a:bodyPr lIns="91425" tIns="91425" rIns="91425" bIns="91425" anchor="b" anchorCtr="0">
            <a:noAutofit/>
          </a:bodyPr>
          <a:lstStyle/>
          <a:p>
            <a:pPr lvl="0">
              <a:spcBef>
                <a:spcPts val="0"/>
              </a:spcBef>
              <a:buNone/>
            </a:pPr>
            <a:r>
              <a:rPr lang="en-GB"/>
              <a:t>The screenshots</a:t>
            </a:r>
          </a:p>
          <a:p>
            <a:pPr lvl="0">
              <a:spcBef>
                <a:spcPts val="0"/>
              </a:spcBef>
              <a:buNone/>
            </a:pPr>
            <a:endParaRPr/>
          </a:p>
        </p:txBody>
      </p:sp>
      <p:sp>
        <p:nvSpPr>
          <p:cNvPr id="143" name="Shape 143"/>
          <p:cNvSpPr txBox="1">
            <a:spLocks noGrp="1"/>
          </p:cNvSpPr>
          <p:nvPr>
            <p:ph type="body" idx="1"/>
          </p:nvPr>
        </p:nvSpPr>
        <p:spPr>
          <a:xfrm>
            <a:off x="2971800" y="792079"/>
            <a:ext cx="5715000" cy="5577900"/>
          </a:xfrm>
          <a:prstGeom prst="rect">
            <a:avLst/>
          </a:prstGeom>
        </p:spPr>
        <p:txBody>
          <a:bodyPr lIns="91425" tIns="91425" rIns="91425" bIns="91425" anchor="t" anchorCtr="0">
            <a:noAutofit/>
          </a:bodyPr>
          <a:lstStyle/>
          <a:p>
            <a:pPr lvl="0">
              <a:spcBef>
                <a:spcPts val="0"/>
              </a:spcBef>
              <a:buNone/>
            </a:pPr>
            <a:endParaRPr/>
          </a:p>
        </p:txBody>
      </p:sp>
      <p:sp>
        <p:nvSpPr>
          <p:cNvPr id="144" name="Shape 144"/>
          <p:cNvSpPr txBox="1">
            <a:spLocks noGrp="1"/>
          </p:cNvSpPr>
          <p:nvPr>
            <p:ph type="body" idx="2"/>
          </p:nvPr>
        </p:nvSpPr>
        <p:spPr>
          <a:xfrm>
            <a:off x="457200" y="2130551"/>
            <a:ext cx="2139600" cy="4243500"/>
          </a:xfrm>
          <a:prstGeom prst="rect">
            <a:avLst/>
          </a:prstGeom>
        </p:spPr>
        <p:txBody>
          <a:bodyPr lIns="91425" tIns="91425" rIns="91425" bIns="91425" anchor="t" anchorCtr="0">
            <a:noAutofit/>
          </a:bodyPr>
          <a:lstStyle/>
          <a:p>
            <a:pPr lvl="0">
              <a:spcBef>
                <a:spcPts val="0"/>
              </a:spcBef>
              <a:buNone/>
            </a:pPr>
            <a:r>
              <a:rPr lang="en-GB"/>
              <a:t>I missed it:))</a:t>
            </a:r>
          </a:p>
          <a:p>
            <a:pPr lvl="0">
              <a:spcBef>
                <a:spcPts val="0"/>
              </a:spcBef>
              <a:buNone/>
            </a:pPr>
            <a:r>
              <a:rPr lang="en-GB"/>
              <a:t>I am going to do in when Angela </a:t>
            </a:r>
          </a:p>
          <a:p>
            <a:pPr lvl="0">
              <a:spcBef>
                <a:spcPts val="0"/>
              </a:spcBef>
              <a:buNone/>
            </a:pPr>
            <a:r>
              <a:rPr lang="en-GB"/>
              <a:t>is going </a:t>
            </a:r>
          </a:p>
          <a:p>
            <a:pPr lvl="0">
              <a:spcBef>
                <a:spcPts val="0"/>
              </a:spcBef>
              <a:buNone/>
            </a:pPr>
            <a:r>
              <a:rPr lang="en-GB"/>
              <a:t>to send </a:t>
            </a:r>
          </a:p>
          <a:p>
            <a:pPr lvl="0">
              <a:spcBef>
                <a:spcPts val="0"/>
              </a:spcBef>
              <a:buNone/>
            </a:pPr>
            <a:r>
              <a:rPr lang="en-GB"/>
              <a:t>me a link to </a:t>
            </a:r>
          </a:p>
          <a:p>
            <a:pPr lvl="0">
              <a:spcBef>
                <a:spcPts val="0"/>
              </a:spcBef>
              <a:buNone/>
            </a:pPr>
            <a:r>
              <a:rPr lang="en-GB"/>
              <a:t>the recorded </a:t>
            </a:r>
          </a:p>
          <a:p>
            <a:pPr lvl="0">
              <a:spcBef>
                <a:spcPts val="0"/>
              </a:spcBef>
              <a:buNone/>
            </a:pPr>
            <a:r>
              <a:rPr lang="en-GB"/>
              <a:t>event.</a:t>
            </a:r>
          </a:p>
        </p:txBody>
      </p:sp>
      <p:pic>
        <p:nvPicPr>
          <p:cNvPr id="145" name="Shape 145" descr="Renata Screenshot.JPG"/>
          <p:cNvPicPr preferRelativeResize="0"/>
          <p:nvPr/>
        </p:nvPicPr>
        <p:blipFill>
          <a:blip r:embed="rId3">
            <a:alphaModFix/>
          </a:blip>
          <a:stretch>
            <a:fillRect/>
          </a:stretch>
        </p:blipFill>
        <p:spPr>
          <a:xfrm>
            <a:off x="1649749" y="2879175"/>
            <a:ext cx="7286749" cy="38152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533400"/>
            <a:ext cx="8229600" cy="990600"/>
          </a:xfrm>
          <a:prstGeom prst="rect">
            <a:avLst/>
          </a:prstGeom>
        </p:spPr>
        <p:txBody>
          <a:bodyPr lIns="91425" tIns="91425" rIns="91425" bIns="91425" anchor="ctr" anchorCtr="0">
            <a:noAutofit/>
          </a:bodyPr>
          <a:lstStyle/>
          <a:p>
            <a:pPr lvl="0">
              <a:spcBef>
                <a:spcPts val="0"/>
              </a:spcBef>
              <a:buNone/>
            </a:pPr>
            <a:endParaRPr/>
          </a:p>
          <a:p>
            <a:pPr lvl="0">
              <a:spcBef>
                <a:spcPts val="0"/>
              </a:spcBef>
              <a:buNone/>
            </a:pPr>
            <a:r>
              <a:rPr lang="en-GB"/>
              <a:t>The screenshots - Presentation</a:t>
            </a:r>
          </a:p>
          <a:p>
            <a:pPr lvl="0">
              <a:spcBef>
                <a:spcPts val="0"/>
              </a:spcBef>
              <a:buNone/>
            </a:pPr>
            <a:endParaRPr/>
          </a:p>
        </p:txBody>
      </p:sp>
      <p:sp>
        <p:nvSpPr>
          <p:cNvPr id="151" name="Shape 151"/>
          <p:cNvSpPr txBox="1">
            <a:spLocks noGrp="1"/>
          </p:cNvSpPr>
          <p:nvPr>
            <p:ph type="body" idx="1"/>
          </p:nvPr>
        </p:nvSpPr>
        <p:spPr>
          <a:xfrm>
            <a:off x="457200" y="1600200"/>
            <a:ext cx="8229600" cy="4876800"/>
          </a:xfrm>
          <a:prstGeom prst="rect">
            <a:avLst/>
          </a:prstGeom>
        </p:spPr>
        <p:txBody>
          <a:bodyPr lIns="91425" tIns="91425" rIns="91425" bIns="91425" anchor="t" anchorCtr="0">
            <a:noAutofit/>
          </a:bodyPr>
          <a:lstStyle/>
          <a:p>
            <a:pPr lvl="0">
              <a:spcBef>
                <a:spcPts val="0"/>
              </a:spcBef>
              <a:buNone/>
            </a:pPr>
            <a:r>
              <a:rPr lang="en-GB" sz="1200">
                <a:solidFill>
                  <a:srgbClr val="000000"/>
                </a:solidFill>
              </a:rPr>
              <a:t>Angela Lucia Capezzuto</a:t>
            </a:r>
          </a:p>
        </p:txBody>
      </p:sp>
      <p:pic>
        <p:nvPicPr>
          <p:cNvPr id="152" name="Shape 152" descr="Angela3.JPG"/>
          <p:cNvPicPr preferRelativeResize="0"/>
          <p:nvPr/>
        </p:nvPicPr>
        <p:blipFill rotWithShape="1">
          <a:blip r:embed="rId3">
            <a:alphaModFix/>
          </a:blip>
          <a:srcRect l="4571" b="1951"/>
          <a:stretch/>
        </p:blipFill>
        <p:spPr>
          <a:xfrm>
            <a:off x="365425" y="2034325"/>
            <a:ext cx="8593197" cy="4823675"/>
          </a:xfrm>
          <a:prstGeom prst="rect">
            <a:avLst/>
          </a:prstGeom>
          <a:noFill/>
          <a:ln>
            <a:noFill/>
          </a:ln>
        </p:spPr>
      </p:pic>
    </p:spTree>
  </p:cSld>
  <p:clrMapOvr>
    <a:masterClrMapping/>
  </p:clrMapOvr>
</p:sld>
</file>

<file path=ppt/theme/theme1.xml><?xml version="1.0" encoding="utf-8"?>
<a:theme xmlns:a="http://schemas.openxmlformats.org/drawingml/2006/main" name="Jasnost">
  <a:themeElements>
    <a:clrScheme name="Jasnost">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459</Words>
  <Application>Microsoft Office PowerPoint</Application>
  <PresentationFormat>Diaprojekcija na zaslonu (4:3)</PresentationFormat>
  <Paragraphs>70</Paragraphs>
  <Slides>21</Slides>
  <Notes>21</Notes>
  <HiddenSlides>0</HiddenSlides>
  <MMClips>0</MMClips>
  <ScaleCrop>false</ScaleCrop>
  <HeadingPairs>
    <vt:vector size="6" baseType="variant">
      <vt:variant>
        <vt:lpstr>Uporabljene pisave</vt:lpstr>
      </vt:variant>
      <vt:variant>
        <vt:i4>1</vt:i4>
      </vt:variant>
      <vt:variant>
        <vt:lpstr>Tema</vt:lpstr>
      </vt:variant>
      <vt:variant>
        <vt:i4>1</vt:i4>
      </vt:variant>
      <vt:variant>
        <vt:lpstr>Naslovi diapozitivov</vt:lpstr>
      </vt:variant>
      <vt:variant>
        <vt:i4>21</vt:i4>
      </vt:variant>
    </vt:vector>
  </HeadingPairs>
  <TitlesOfParts>
    <vt:vector size="23" baseType="lpstr">
      <vt:lpstr>Arial</vt:lpstr>
      <vt:lpstr>Jasnost</vt:lpstr>
      <vt:lpstr>CHOOSE A LOGO FOR A PROJECT</vt:lpstr>
      <vt:lpstr>PowerPointova predstavitev</vt:lpstr>
      <vt:lpstr>PowerPointova predstavitev</vt:lpstr>
      <vt:lpstr>PowerPointova predstavitev</vt:lpstr>
      <vt:lpstr>PowerPointova predstavitev</vt:lpstr>
      <vt:lpstr>The screenshots with cameras on</vt:lpstr>
      <vt:lpstr>The screenshots - Presentation</vt:lpstr>
      <vt:lpstr>The screenshots </vt:lpstr>
      <vt:lpstr> The screenshots - Presentation </vt:lpstr>
      <vt:lpstr>The screenshots </vt:lpstr>
      <vt:lpstr> The screenshots - Presentation </vt:lpstr>
      <vt:lpstr>The screenshots </vt:lpstr>
      <vt:lpstr> The screenshots - Presentation </vt:lpstr>
      <vt:lpstr>The screenshots </vt:lpstr>
      <vt:lpstr> The screenshots - Presentation </vt:lpstr>
      <vt:lpstr>The screenshots </vt:lpstr>
      <vt:lpstr>The discussion notes</vt:lpstr>
      <vt:lpstr>The screenshot from poll</vt:lpstr>
      <vt:lpstr>The Whiteboard image</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CHOOSE A LOGO FOR A PROJECT</dc:title>
  <dc:creator>Renata RD. Dimnik</dc:creator>
  <cp:lastModifiedBy>Renči Renči</cp:lastModifiedBy>
  <cp:revision>1</cp:revision>
  <dcterms:modified xsi:type="dcterms:W3CDTF">2017-04-21T12:11:07Z</dcterms:modified>
</cp:coreProperties>
</file>