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14/05/2017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6055F8-1D02-4417-9241-55C834FD9970}" type="datetimeFigureOut">
              <a:rPr lang="it-IT" smtClean="0"/>
              <a:pPr/>
              <a:t>14/05/2017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  <p:transition spd="slow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  <p:transition spd="slow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slow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6055F8-1D02-4417-9241-55C834FD9970}" type="datetimeFigureOut">
              <a:rPr lang="it-IT" smtClean="0"/>
              <a:pPr/>
              <a:t>14/05/2017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  <p:transition spd="slow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6055F8-1D02-4417-9241-55C834FD9970}" type="datetimeFigureOut">
              <a:rPr lang="it-IT" smtClean="0"/>
              <a:pPr/>
              <a:t>14/05/2017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6055F8-1D02-4417-9241-55C834FD9970}" type="datetimeFigureOut">
              <a:rPr lang="it-IT" smtClean="0"/>
              <a:pPr/>
              <a:t>14/05/2017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  <p:transition spd="slow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14/05/2017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 dir="ru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1683618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I. C. “A. MORO”</a:t>
            </a:r>
            <a:b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SOLBIATE OLONA </a:t>
            </a: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it-IT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S.I.M.P.L.E</a:t>
            </a:r>
            <a:endParaRPr lang="it-IT" sz="4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LAVA BUBBLES</a:t>
            </a:r>
            <a:endParaRPr lang="it-IT" sz="5400" dirty="0"/>
          </a:p>
        </p:txBody>
      </p:sp>
    </p:spTree>
  </p:cSld>
  <p:clrMapOvr>
    <a:masterClrMapping/>
  </p:clrMapOvr>
  <p:transition spd="slow" advTm="7000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NECESSARY ELEMENTS</a:t>
            </a:r>
            <a:endParaRPr lang="it-IT" dirty="0"/>
          </a:p>
        </p:txBody>
      </p:sp>
      <p:sp>
        <p:nvSpPr>
          <p:cNvPr id="11" name="Segnaposto testo 10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IMG_977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323975"/>
            <a:ext cx="5638800" cy="4229100"/>
          </a:xfrm>
        </p:spPr>
      </p:pic>
    </p:spTree>
  </p:cSld>
  <p:clrMapOvr>
    <a:masterClrMapping/>
  </p:clrMapOvr>
  <p:transition spd="slow" advTm="7000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617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FIRST STEP:</a:t>
            </a:r>
            <a:br>
              <a:rPr lang="it-IT" dirty="0" smtClean="0"/>
            </a:br>
            <a:r>
              <a:rPr lang="it-IT" dirty="0" smtClean="0"/>
              <a:t>POUR THE WATER INTO THE CONTAINER</a:t>
            </a:r>
            <a:endParaRPr lang="it-IT" dirty="0"/>
          </a:p>
        </p:txBody>
      </p:sp>
      <p:pic>
        <p:nvPicPr>
          <p:cNvPr id="5" name="Segnaposto contenuto 4" descr="IMG_978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3657600" cy="2743200"/>
          </a:xfrm>
        </p:spPr>
      </p:pic>
      <p:pic>
        <p:nvPicPr>
          <p:cNvPr id="6" name="Segnaposto contenuto 5" descr="IMG_978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</p:spTree>
  </p:cSld>
  <p:clrMapOvr>
    <a:masterClrMapping/>
  </p:clrMapOvr>
  <p:transition spd="slow" advTm="7000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SECOND STEP: </a:t>
            </a:r>
            <a:br>
              <a:rPr lang="it-IT" dirty="0" smtClean="0"/>
            </a:br>
            <a:r>
              <a:rPr lang="it-IT" dirty="0" smtClean="0"/>
              <a:t>ADD FOOD COLORING  AND OIL </a:t>
            </a:r>
            <a:endParaRPr lang="it-IT" dirty="0"/>
          </a:p>
        </p:txBody>
      </p:sp>
      <p:pic>
        <p:nvPicPr>
          <p:cNvPr id="5" name="Segnaposto contenuto 4" descr="IMG_978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3657600" cy="2743200"/>
          </a:xfrm>
        </p:spPr>
      </p:pic>
      <p:pic>
        <p:nvPicPr>
          <p:cNvPr id="6" name="Segnaposto contenuto 5" descr="IMG_9786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</p:spTree>
  </p:cSld>
  <p:clrMapOvr>
    <a:masterClrMapping/>
  </p:clrMapOvr>
  <p:transition spd="slow" advTm="7000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ADD EFFERVESCENT AND </a:t>
            </a:r>
            <a:endParaRPr lang="it-IT" dirty="0"/>
          </a:p>
        </p:txBody>
      </p:sp>
      <p:sp>
        <p:nvSpPr>
          <p:cNvPr id="11" name="Sottotitolo 10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WAIT </a:t>
            </a:r>
            <a:r>
              <a:rPr lang="it-IT" sz="2800" dirty="0" err="1" smtClean="0"/>
              <a:t>FOR……</a:t>
            </a:r>
            <a:r>
              <a:rPr lang="it-IT" sz="2800" dirty="0" smtClean="0"/>
              <a:t>..</a:t>
            </a:r>
            <a:endParaRPr lang="it-IT" sz="2800" dirty="0"/>
          </a:p>
        </p:txBody>
      </p:sp>
    </p:spTree>
  </p:cSld>
  <p:clrMapOvr>
    <a:masterClrMapping/>
  </p:clrMapOvr>
  <p:transition spd="slow" advTm="7000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SUCCESSFUL EXPERIMENT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IMG_979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323975"/>
            <a:ext cx="5638800" cy="4229100"/>
          </a:xfrm>
        </p:spPr>
      </p:pic>
    </p:spTree>
  </p:cSld>
  <p:clrMapOvr>
    <a:masterClrMapping/>
  </p:clrMapOvr>
  <p:transition spd="slow" advTm="7000"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</TotalTime>
  <Words>19</Words>
  <Application>Microsoft Office PowerPoint</Application>
  <PresentationFormat>Presentazione su schermo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Loggia</vt:lpstr>
      <vt:lpstr> I. C. “A. MORO” SOLBIATE OLONA  </vt:lpstr>
      <vt:lpstr>NECESSARY ELEMENTS</vt:lpstr>
      <vt:lpstr>FIRST STEP: POUR THE WATER INTO THE CONTAINER</vt:lpstr>
      <vt:lpstr>SECOND STEP:  ADD FOOD COLORING  AND OIL </vt:lpstr>
      <vt:lpstr>ADD EFFERVESCENT AND </vt:lpstr>
      <vt:lpstr>SUCCESSFUL EXPERIMENT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I. C. “A. MORO” SOLBIATE OLONA  </dc:title>
  <dc:creator>Lino Agozzino</dc:creator>
  <cp:lastModifiedBy>Lino Agozzino</cp:lastModifiedBy>
  <cp:revision>4</cp:revision>
  <dcterms:created xsi:type="dcterms:W3CDTF">2017-05-14T14:56:42Z</dcterms:created>
  <dcterms:modified xsi:type="dcterms:W3CDTF">2017-05-14T15:32:04Z</dcterms:modified>
</cp:coreProperties>
</file>