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orabnik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o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o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o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nakokraki trikotni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5" name="Raven povezoval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1E80FF-5268-420D-A1AF-2FDE8C2BAFB6}" type="datetimeFigureOut">
              <a:rPr lang="sl-SI" smtClean="0"/>
              <a:t>2.12.2016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DAC7BA-F09D-48F1-B55E-80324CA15576}" type="slidenum">
              <a:rPr lang="sl-SI" smtClean="0"/>
              <a:t>‹#›</a:t>
            </a:fld>
            <a:endParaRPr lang="sl-SI"/>
          </a:p>
        </p:txBody>
      </p:sp>
      <p:sp>
        <p:nvSpPr>
          <p:cNvPr id="28" name="Raven povezoval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en povezoval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nakokraki trikotni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Amu3UBj-q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nspace.etwinning.net/14228/pages/page/129071" TargetMode="External"/><Relationship Id="rId2" Type="http://schemas.openxmlformats.org/officeDocument/2006/relationships/hyperlink" Target="https://twinspace.etwinning.net/14228/pages/page/122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-twinspace.etwinning.net/c/portal/layout?p_l_id=20402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64904"/>
            <a:ext cx="8878539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1</a:t>
            </a:r>
            <a:r>
              <a:rPr lang="en-GB" dirty="0" smtClean="0"/>
              <a:t>. Pedagogical innovation or creativity.</a:t>
            </a:r>
          </a:p>
          <a:p>
            <a:r>
              <a:rPr lang="en-GB" dirty="0" smtClean="0"/>
              <a:t>2. </a:t>
            </a:r>
            <a:r>
              <a:rPr lang="en-GB" dirty="0" smtClean="0"/>
              <a:t>Students have to do everything their selves.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grada vseb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22545"/>
          <a:stretch/>
        </p:blipFill>
        <p:spPr>
          <a:xfrm>
            <a:off x="683568" y="2492897"/>
            <a:ext cx="3260896" cy="201622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92897"/>
            <a:ext cx="3032990" cy="404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876800"/>
          </a:xfrm>
        </p:spPr>
        <p:txBody>
          <a:bodyPr/>
          <a:lstStyle/>
          <a:p>
            <a:r>
              <a:rPr lang="en-GB" dirty="0" smtClean="0"/>
              <a:t>3. Partners have to</a:t>
            </a:r>
            <a:r>
              <a:rPr lang="sl-SI" dirty="0" smtClean="0"/>
              <a:t> </a:t>
            </a:r>
            <a:r>
              <a:rPr lang="en-GB" dirty="0" smtClean="0"/>
              <a:t>decide</a:t>
            </a:r>
            <a:r>
              <a:rPr lang="sl-SI" dirty="0" smtClean="0"/>
              <a:t> </a:t>
            </a:r>
            <a:r>
              <a:rPr lang="en-GB" dirty="0" smtClean="0"/>
              <a:t>everything</a:t>
            </a:r>
            <a:r>
              <a:rPr lang="sl-SI" dirty="0" smtClean="0"/>
              <a:t> </a:t>
            </a:r>
            <a:r>
              <a:rPr lang="en-GB" dirty="0" smtClean="0"/>
              <a:t>together</a:t>
            </a:r>
            <a:r>
              <a:rPr lang="en-GB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3" name="Skupina 2"/>
          <p:cNvGrpSpPr/>
          <p:nvPr/>
        </p:nvGrpSpPr>
        <p:grpSpPr>
          <a:xfrm>
            <a:off x="539552" y="2060848"/>
            <a:ext cx="7164288" cy="2376264"/>
            <a:chOff x="533195" y="2060848"/>
            <a:chExt cx="7164288" cy="2376264"/>
          </a:xfrm>
        </p:grpSpPr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195" y="2060848"/>
              <a:ext cx="7164288" cy="2180684"/>
            </a:xfrm>
            <a:prstGeom prst="rect">
              <a:avLst/>
            </a:prstGeom>
          </p:spPr>
        </p:pic>
        <p:sp>
          <p:nvSpPr>
            <p:cNvPr id="10" name="Desna puščica 9"/>
            <p:cNvSpPr/>
            <p:nvPr/>
          </p:nvSpPr>
          <p:spPr>
            <a:xfrm>
              <a:off x="683568" y="2636912"/>
              <a:ext cx="4104456" cy="1800200"/>
            </a:xfrm>
            <a:prstGeom prst="rightArrow">
              <a:avLst>
                <a:gd name="adj1" fmla="val 43521"/>
                <a:gd name="adj2" fmla="val 50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All </a:t>
              </a:r>
              <a:r>
                <a:rPr lang="en-GB" dirty="0" err="1" smtClean="0"/>
                <a:t>participance</a:t>
              </a:r>
              <a:r>
                <a:rPr lang="en-GB" dirty="0" smtClean="0"/>
                <a:t>.</a:t>
              </a:r>
              <a:endParaRPr lang="en-GB" dirty="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689925" y="4437112"/>
            <a:ext cx="7229670" cy="2200586"/>
            <a:chOff x="654359" y="4437112"/>
            <a:chExt cx="7229670" cy="2200586"/>
          </a:xfrm>
        </p:grpSpPr>
        <p:pic>
          <p:nvPicPr>
            <p:cNvPr id="11" name="Slika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359" y="4437112"/>
              <a:ext cx="7229670" cy="2200586"/>
            </a:xfrm>
            <a:prstGeom prst="rect">
              <a:avLst/>
            </a:prstGeom>
          </p:spPr>
        </p:pic>
        <p:sp>
          <p:nvSpPr>
            <p:cNvPr id="12" name="Leva puščica 11"/>
            <p:cNvSpPr/>
            <p:nvPr/>
          </p:nvSpPr>
          <p:spPr>
            <a:xfrm>
              <a:off x="2123728" y="4787880"/>
              <a:ext cx="4248472" cy="792088"/>
            </a:xfrm>
            <a:prstGeom prst="lef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Administration</a:t>
              </a:r>
              <a:r>
                <a:rPr lang="sl-SI" dirty="0" smtClean="0"/>
                <a:t>.</a:t>
              </a:r>
              <a:endParaRPr lang="sl-SI" dirty="0"/>
            </a:p>
          </p:txBody>
        </p:sp>
      </p:grpSp>
    </p:spTree>
    <p:extLst>
      <p:ext uri="{BB962C8B-B14F-4D97-AF65-F5344CB8AC3E}">
        <p14:creationId xmlns:p14="http://schemas.microsoft.com/office/powerpoint/2010/main" val="12275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229600" cy="2504946"/>
          </a:xfrm>
          <a:prstGeom prst="rect">
            <a:avLst/>
          </a:prstGeom>
        </p:spPr>
      </p:pic>
      <p:sp>
        <p:nvSpPr>
          <p:cNvPr id="5" name="Leva puščica 4"/>
          <p:cNvSpPr/>
          <p:nvPr/>
        </p:nvSpPr>
        <p:spPr>
          <a:xfrm>
            <a:off x="1964770" y="692696"/>
            <a:ext cx="6840760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Please look for new things.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" t="21428" r="1543"/>
          <a:stretch/>
        </p:blipFill>
        <p:spPr bwMode="auto">
          <a:xfrm>
            <a:off x="107504" y="4221088"/>
            <a:ext cx="8891803" cy="57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esna puščica 6"/>
          <p:cNvSpPr/>
          <p:nvPr/>
        </p:nvSpPr>
        <p:spPr>
          <a:xfrm>
            <a:off x="1475656" y="4077072"/>
            <a:ext cx="6120680" cy="721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? ------ </a:t>
            </a:r>
            <a:r>
              <a:rPr lang="sl-SI" dirty="0" err="1" smtClean="0"/>
              <a:t>Contact</a:t>
            </a:r>
            <a:r>
              <a:rPr lang="sl-SI" dirty="0" smtClean="0"/>
              <a:t> 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6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4. Communication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collaboration</a:t>
            </a:r>
            <a:r>
              <a:rPr lang="en-GB" dirty="0" smtClean="0"/>
              <a:t>:</a:t>
            </a:r>
          </a:p>
          <a:p>
            <a:endParaRPr lang="sl-SI" dirty="0" smtClean="0"/>
          </a:p>
          <a:p>
            <a:r>
              <a:rPr lang="en-GB" dirty="0" smtClean="0"/>
              <a:t>Very important is that communication is timely manner. </a:t>
            </a:r>
            <a:endParaRPr lang="sl-SI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 also have to give the feedback to other members because is very important to be the part of the project, 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en-GB" dirty="0" smtClean="0"/>
              <a:t>be motivator, </a:t>
            </a:r>
            <a:endParaRPr lang="sl-SI" dirty="0" smtClean="0"/>
          </a:p>
          <a:p>
            <a:endParaRPr lang="sl-SI" dirty="0" smtClean="0"/>
          </a:p>
          <a:p>
            <a:r>
              <a:rPr lang="en-GB" dirty="0" smtClean="0"/>
              <a:t>be positive</a:t>
            </a:r>
            <a:r>
              <a:rPr lang="sl-SI" dirty="0" smtClean="0"/>
              <a:t>,</a:t>
            </a:r>
          </a:p>
          <a:p>
            <a:endParaRPr lang="sl-SI" dirty="0"/>
          </a:p>
          <a:p>
            <a:r>
              <a:rPr lang="en-GB" dirty="0" smtClean="0"/>
              <a:t>be adaptable  and </a:t>
            </a:r>
          </a:p>
          <a:p>
            <a:endParaRPr lang="sl-SI" dirty="0" smtClean="0"/>
          </a:p>
          <a:p>
            <a:r>
              <a:rPr lang="en-GB" dirty="0" smtClean="0"/>
              <a:t>be active.</a:t>
            </a:r>
            <a:endParaRPr lang="sl-SI" dirty="0" smtClean="0"/>
          </a:p>
          <a:p>
            <a:endParaRPr lang="sl-SI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Preluknjan trak 3"/>
          <p:cNvSpPr/>
          <p:nvPr/>
        </p:nvSpPr>
        <p:spPr>
          <a:xfrm>
            <a:off x="3968959" y="4149080"/>
            <a:ext cx="4248472" cy="2160240"/>
          </a:xfrm>
          <a:prstGeom prst="flowChartPunchedTap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Make project fun.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5. </a:t>
            </a:r>
            <a:r>
              <a:rPr lang="en-US" b="1" dirty="0"/>
              <a:t>Curricular Integration</a:t>
            </a:r>
          </a:p>
          <a:p>
            <a:pPr marL="0" indent="0">
              <a:buNone/>
            </a:pPr>
            <a:r>
              <a:rPr lang="sl-SI" dirty="0" smtClean="0"/>
              <a:t>6. </a:t>
            </a:r>
            <a:r>
              <a:rPr lang="en-GB" dirty="0" smtClean="0"/>
              <a:t>Dissemination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AutoNum type="arabicPeriod" startAt="6"/>
            </a:pP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6912"/>
            <a:ext cx="7596336" cy="347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7. </a:t>
            </a:r>
            <a:r>
              <a:rPr lang="sl-SI" dirty="0" err="1"/>
              <a:t>Evaluation</a:t>
            </a:r>
            <a:r>
              <a:rPr lang="sl-SI" dirty="0" smtClean="0"/>
              <a:t>.</a:t>
            </a:r>
          </a:p>
          <a:p>
            <a:r>
              <a:rPr lang="sl-SI" dirty="0" smtClean="0"/>
              <a:t>Go on </a:t>
            </a:r>
            <a:r>
              <a:rPr lang="sl-SI" dirty="0" err="1" smtClean="0"/>
              <a:t>project</a:t>
            </a:r>
            <a:r>
              <a:rPr lang="sl-SI" dirty="0" smtClean="0"/>
              <a:t> -  </a:t>
            </a:r>
            <a:r>
              <a:rPr lang="sl-SI" dirty="0" err="1" smtClean="0"/>
              <a:t>We</a:t>
            </a:r>
            <a:r>
              <a:rPr lang="sl-SI" dirty="0" smtClean="0"/>
              <a:t> are </a:t>
            </a:r>
            <a:r>
              <a:rPr lang="sl-SI" dirty="0" err="1" smtClean="0"/>
              <a:t>able</a:t>
            </a:r>
            <a:r>
              <a:rPr lang="sl-SI" dirty="0" smtClean="0"/>
              <a:t> to - on mine </a:t>
            </a:r>
            <a:r>
              <a:rPr lang="sl-SI" dirty="0" err="1" smtClean="0"/>
              <a:t>Twinspace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Students</a:t>
            </a:r>
            <a:r>
              <a:rPr lang="sl-SI" dirty="0" smtClean="0"/>
              <a:t> </a:t>
            </a:r>
            <a:r>
              <a:rPr lang="sl-SI" dirty="0" err="1" smtClean="0"/>
              <a:t>evaluation</a:t>
            </a:r>
            <a:r>
              <a:rPr lang="sl-SI" dirty="0" smtClean="0"/>
              <a:t> </a:t>
            </a:r>
          </a:p>
          <a:p>
            <a:r>
              <a:rPr lang="sl-SI" sz="2000" dirty="0" smtClean="0">
                <a:hlinkClick r:id="rId2"/>
              </a:rPr>
              <a:t>https</a:t>
            </a:r>
            <a:r>
              <a:rPr lang="sl-SI" sz="2000" dirty="0">
                <a:hlinkClick r:id="rId2"/>
              </a:rPr>
              <a:t>://twinspace.etwinning.net/14228/pages/page/122938</a:t>
            </a:r>
            <a:endParaRPr lang="sl-SI" sz="2000" dirty="0" smtClean="0"/>
          </a:p>
          <a:p>
            <a:r>
              <a:rPr lang="sl-SI" dirty="0" err="1" smtClean="0"/>
              <a:t>Teachers</a:t>
            </a:r>
            <a:r>
              <a:rPr lang="sl-SI" dirty="0" smtClean="0"/>
              <a:t> </a:t>
            </a:r>
            <a:r>
              <a:rPr lang="sl-SI" dirty="0" err="1" smtClean="0"/>
              <a:t>evaluation</a:t>
            </a:r>
            <a:endParaRPr lang="sl-SI" dirty="0"/>
          </a:p>
          <a:p>
            <a:r>
              <a:rPr lang="sl-SI" sz="2000" dirty="0" smtClean="0">
                <a:hlinkClick r:id="rId3"/>
              </a:rPr>
              <a:t>https</a:t>
            </a:r>
            <a:r>
              <a:rPr lang="sl-SI" sz="2000" dirty="0">
                <a:hlinkClick r:id="rId3"/>
              </a:rPr>
              <a:t>://twinspace.etwinning.net/14228/pages/page/129071</a:t>
            </a:r>
            <a:endParaRPr lang="sl-SI" sz="2000" dirty="0"/>
          </a:p>
          <a:p>
            <a:r>
              <a:rPr lang="sl-SI" sz="2000" dirty="0">
                <a:hlinkClick r:id="rId4"/>
              </a:rPr>
              <a:t>http://</a:t>
            </a:r>
            <a:r>
              <a:rPr lang="sl-SI" sz="2000" dirty="0" smtClean="0">
                <a:hlinkClick r:id="rId4"/>
              </a:rPr>
              <a:t>new-twinspace.etwinning.net/c/portal/layout?p_l_id=20402469</a:t>
            </a:r>
            <a:endParaRPr lang="sl-SI" sz="2000" dirty="0"/>
          </a:p>
          <a:p>
            <a:endParaRPr lang="sl-SI" dirty="0" smtClean="0"/>
          </a:p>
          <a:p>
            <a:r>
              <a:rPr lang="en-US" dirty="0"/>
              <a:t>Irene </a:t>
            </a:r>
            <a:r>
              <a:rPr lang="en-US" dirty="0" err="1"/>
              <a:t>Petarki</a:t>
            </a:r>
            <a:r>
              <a:rPr lang="en-US" dirty="0"/>
              <a:t>: 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Evaluation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really important in a project to identify what worked well and what not, what the students liked more and what less, how it improved your skills and what impact had in the wider community. 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zvo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175</Words>
  <Application>Microsoft Office PowerPoint</Application>
  <PresentationFormat>Diaprojekcija na zaslonu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Izvor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18</cp:revision>
  <dcterms:created xsi:type="dcterms:W3CDTF">2016-10-10T13:47:24Z</dcterms:created>
  <dcterms:modified xsi:type="dcterms:W3CDTF">2016-12-02T15:47:36Z</dcterms:modified>
</cp:coreProperties>
</file>