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E3904FA-BB2D-4654-8806-0F77BBA6EA14}">
          <p14:sldIdLst>
            <p14:sldId id="256"/>
            <p14:sldId id="257"/>
            <p14:sldId id="258"/>
            <p14:sldId id="259"/>
          </p14:sldIdLst>
        </p14:section>
        <p14:section name="Sección sin título" id="{19862505-EC3C-44EC-990B-8502E31AD2D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119-4BBD-4952-A577-4700BD9E7EAE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4DD7-438E-43D9-9AE2-2B3B347FE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15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119-4BBD-4952-A577-4700BD9E7EAE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4DD7-438E-43D9-9AE2-2B3B347FE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5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119-4BBD-4952-A577-4700BD9E7EAE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4DD7-438E-43D9-9AE2-2B3B347FE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48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119-4BBD-4952-A577-4700BD9E7EAE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4DD7-438E-43D9-9AE2-2B3B347FE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75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119-4BBD-4952-A577-4700BD9E7EAE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4DD7-438E-43D9-9AE2-2B3B347FE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04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119-4BBD-4952-A577-4700BD9E7EAE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4DD7-438E-43D9-9AE2-2B3B347FE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38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119-4BBD-4952-A577-4700BD9E7EAE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4DD7-438E-43D9-9AE2-2B3B347FE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81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119-4BBD-4952-A577-4700BD9E7EAE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4DD7-438E-43D9-9AE2-2B3B347FE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3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119-4BBD-4952-A577-4700BD9E7EAE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4DD7-438E-43D9-9AE2-2B3B347FE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48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119-4BBD-4952-A577-4700BD9E7EAE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4DD7-438E-43D9-9AE2-2B3B347FE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44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119-4BBD-4952-A577-4700BD9E7EAE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4DD7-438E-43D9-9AE2-2B3B347FE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91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68119-4BBD-4952-A577-4700BD9E7EAE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4DD7-438E-43D9-9AE2-2B3B347FE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11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  <a:latin typeface="Arial Rounded MT Bold" pitchFamily="34" charset="0"/>
              </a:rPr>
              <a:t>N</a:t>
            </a:r>
            <a:r>
              <a:rPr lang="es-ES" dirty="0" smtClean="0">
                <a:solidFill>
                  <a:srgbClr val="92D050"/>
                </a:solidFill>
                <a:latin typeface="Arial Rounded MT Bold" pitchFamily="34" charset="0"/>
              </a:rPr>
              <a:t>A</a:t>
            </a:r>
            <a:r>
              <a:rPr lang="es-ES" dirty="0" smtClean="0">
                <a:solidFill>
                  <a:srgbClr val="00B050"/>
                </a:solidFill>
                <a:latin typeface="Arial Rounded MT Bold" pitchFamily="34" charset="0"/>
              </a:rPr>
              <a:t>T</a:t>
            </a:r>
            <a:r>
              <a:rPr lang="es-ES" dirty="0" smtClean="0">
                <a:solidFill>
                  <a:srgbClr val="92D050"/>
                </a:solidFill>
                <a:latin typeface="Arial Rounded MT Bold" pitchFamily="34" charset="0"/>
              </a:rPr>
              <a:t>U</a:t>
            </a:r>
            <a:r>
              <a:rPr lang="es-ES" dirty="0" smtClean="0">
                <a:solidFill>
                  <a:srgbClr val="00B050"/>
                </a:solidFill>
                <a:latin typeface="Arial Rounded MT Bold" pitchFamily="34" charset="0"/>
              </a:rPr>
              <a:t>P</a:t>
            </a:r>
            <a:r>
              <a:rPr lang="es-ES" dirty="0" smtClean="0">
                <a:solidFill>
                  <a:srgbClr val="92D050"/>
                </a:solidFill>
                <a:latin typeface="Arial Rounded MT Bold" pitchFamily="34" charset="0"/>
              </a:rPr>
              <a:t>A</a:t>
            </a:r>
            <a:r>
              <a:rPr lang="es-ES" dirty="0" smtClean="0">
                <a:solidFill>
                  <a:srgbClr val="00B050"/>
                </a:solidFill>
                <a:latin typeface="Arial Rounded MT Bold" pitchFamily="34" charset="0"/>
              </a:rPr>
              <a:t>R</a:t>
            </a:r>
            <a:r>
              <a:rPr lang="es-ES" dirty="0" smtClean="0">
                <a:solidFill>
                  <a:srgbClr val="92D050"/>
                </a:solidFill>
                <a:latin typeface="Arial Rounded MT Bold" pitchFamily="34" charset="0"/>
              </a:rPr>
              <a:t>K</a:t>
            </a:r>
            <a:endParaRPr lang="es-ES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580112" y="5013176"/>
            <a:ext cx="2984376" cy="1512168"/>
          </a:xfrm>
        </p:spPr>
        <p:txBody>
          <a:bodyPr>
            <a:normAutofit fontScale="92500" lnSpcReduction="10000"/>
          </a:bodyPr>
          <a:lstStyle/>
          <a:p>
            <a:r>
              <a:rPr lang="es-ES" sz="1800" dirty="0" smtClean="0">
                <a:solidFill>
                  <a:schemeClr val="tx1"/>
                </a:solidFill>
              </a:rPr>
              <a:t>Alba Jiménez</a:t>
            </a:r>
          </a:p>
          <a:p>
            <a:r>
              <a:rPr lang="es-ES" sz="1800" dirty="0" smtClean="0">
                <a:solidFill>
                  <a:schemeClr val="tx1"/>
                </a:solidFill>
              </a:rPr>
              <a:t>Ana Paula Iriarte</a:t>
            </a:r>
          </a:p>
          <a:p>
            <a:r>
              <a:rPr lang="es-ES" sz="1800" dirty="0" smtClean="0">
                <a:solidFill>
                  <a:schemeClr val="tx1"/>
                </a:solidFill>
              </a:rPr>
              <a:t>Nuria González</a:t>
            </a:r>
          </a:p>
          <a:p>
            <a:r>
              <a:rPr lang="es-ES" sz="1800" dirty="0" smtClean="0">
                <a:solidFill>
                  <a:schemeClr val="tx1"/>
                </a:solidFill>
              </a:rPr>
              <a:t>Hugo Ponce</a:t>
            </a:r>
          </a:p>
          <a:p>
            <a:r>
              <a:rPr lang="es-ES" sz="1800" dirty="0" smtClean="0">
                <a:solidFill>
                  <a:schemeClr val="tx1"/>
                </a:solidFill>
              </a:rPr>
              <a:t>Izan Jiménez </a:t>
            </a:r>
          </a:p>
        </p:txBody>
      </p:sp>
    </p:spTree>
    <p:extLst>
      <p:ext uri="{BB962C8B-B14F-4D97-AF65-F5344CB8AC3E}">
        <p14:creationId xmlns:p14="http://schemas.microsoft.com/office/powerpoint/2010/main" val="400641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sz="2800" b="1" dirty="0"/>
          </a:p>
          <a:p>
            <a:pPr marL="0" indent="0">
              <a:buNone/>
            </a:pPr>
            <a:r>
              <a:rPr lang="es-ES" sz="2400" b="1" dirty="0" smtClean="0"/>
              <a:t>Alba Jiménez</a:t>
            </a:r>
            <a:r>
              <a:rPr lang="es-ES" sz="2000" b="1" dirty="0" smtClean="0"/>
              <a:t>:</a:t>
            </a:r>
            <a:r>
              <a:rPr lang="es-ES" sz="2000" dirty="0" smtClean="0"/>
              <a:t> </a:t>
            </a:r>
            <a:r>
              <a:rPr lang="en-US" sz="2000" dirty="0" smtClean="0"/>
              <a:t> It was fun and entertaining, only gave me time to make three circuits, the most I liked the Blues, the funniest thing was when I slipped in a one part and a girl then come to rescue me, but first a partner intents help me, the next day had many stiffs.</a:t>
            </a:r>
          </a:p>
          <a:p>
            <a:pPr marL="0" indent="0">
              <a:buNone/>
            </a:pPr>
            <a:r>
              <a:rPr lang="en-US" sz="2400" b="1" dirty="0" smtClean="0"/>
              <a:t>Ana Paula</a:t>
            </a:r>
            <a:r>
              <a:rPr lang="en-US" sz="1800" dirty="0" smtClean="0"/>
              <a:t> </a:t>
            </a:r>
            <a:r>
              <a:rPr lang="en-US" sz="2000" b="1" dirty="0" smtClean="0"/>
              <a:t>:  </a:t>
            </a:r>
            <a:r>
              <a:rPr lang="en-US" sz="2000" dirty="0" smtClean="0"/>
              <a:t>For me this experience has been fun and interesting. In some obstacles, such as zip </a:t>
            </a:r>
            <a:r>
              <a:rPr lang="en-US" sz="2000" dirty="0"/>
              <a:t>l</a:t>
            </a:r>
            <a:r>
              <a:rPr lang="en-US" sz="2000" dirty="0" smtClean="0"/>
              <a:t>ines or “lianas”, I recived help from my colleagues. One obstacle that I didn’t like was the climbing and the “lianas”. But overall, I like this trip.</a:t>
            </a:r>
          </a:p>
          <a:p>
            <a:pPr marL="0" indent="0">
              <a:buNone/>
            </a:pPr>
            <a:r>
              <a:rPr lang="en-US" sz="2400" b="1" dirty="0" smtClean="0"/>
              <a:t>Nuria González:</a:t>
            </a:r>
            <a:r>
              <a:rPr lang="en-US" sz="2000" dirty="0"/>
              <a:t> </a:t>
            </a:r>
            <a:r>
              <a:rPr lang="en-US" sz="2000" dirty="0" smtClean="0"/>
              <a:t>I really liked this experience because it seemed so fun. The easiest circuit I did seemed very simple but the hardest I did seemed more fun and adventurous. I loved visiting the Natupark.</a:t>
            </a:r>
          </a:p>
          <a:p>
            <a:pPr marL="0" indent="0">
              <a:buNone/>
            </a:pPr>
            <a:r>
              <a:rPr lang="en-US" sz="2400" b="1" dirty="0" smtClean="0"/>
              <a:t>Hugo Ponce: </a:t>
            </a:r>
            <a:r>
              <a:rPr lang="en-US" sz="2000" dirty="0" smtClean="0"/>
              <a:t>I liked this tour for several reasons, one of them is that it’s outdoors and that you want or not is a benefit, another reason why I liked it’s because moving from curd to curd is much fun for the variety of tests.</a:t>
            </a:r>
          </a:p>
          <a:p>
            <a:pPr marL="0" indent="0">
              <a:buNone/>
            </a:pPr>
            <a:r>
              <a:rPr lang="en-US" sz="2000" dirty="0" smtClean="0"/>
              <a:t>To follow an anecdote to comment is when a partner is stuck in a zip line, and  a girl had to come to rescue she.</a:t>
            </a:r>
          </a:p>
          <a:p>
            <a:pPr marL="0" indent="0">
              <a:buNone/>
            </a:pPr>
            <a:r>
              <a:rPr lang="en-US" sz="2400" b="1" dirty="0" smtClean="0"/>
              <a:t>Izan Jiménez: </a:t>
            </a:r>
            <a:r>
              <a:rPr lang="en-US" sz="2000" dirty="0" smtClean="0"/>
              <a:t>Going to the Natupark I liked a lot, especially because I had never been to a park of this type, and I knew I would like it a lot. I had a great times seeing how people feel and trying to pass some tests that cost me a lot.  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96958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t="-662" r="-295" b="15527"/>
          <a:stretch/>
        </p:blipFill>
        <p:spPr>
          <a:xfrm>
            <a:off x="2195736" y="764704"/>
            <a:ext cx="4698206" cy="5333134"/>
          </a:xfrm>
        </p:spPr>
      </p:pic>
      <p:sp>
        <p:nvSpPr>
          <p:cNvPr id="5" name="4 Flecha derecha"/>
          <p:cNvSpPr/>
          <p:nvPr/>
        </p:nvSpPr>
        <p:spPr>
          <a:xfrm rot="20673129">
            <a:off x="1763688" y="4648578"/>
            <a:ext cx="165618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971600" y="494057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Alba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39171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b="22025"/>
          <a:stretch/>
        </p:blipFill>
        <p:spPr>
          <a:xfrm>
            <a:off x="2339752" y="836712"/>
            <a:ext cx="4215059" cy="4807380"/>
          </a:xfrm>
          <a:prstGeom prst="rect">
            <a:avLst/>
          </a:prstGeom>
        </p:spPr>
      </p:pic>
      <p:sp>
        <p:nvSpPr>
          <p:cNvPr id="5" name="4 Flecha derecha"/>
          <p:cNvSpPr/>
          <p:nvPr/>
        </p:nvSpPr>
        <p:spPr>
          <a:xfrm rot="20479739">
            <a:off x="1951618" y="3828188"/>
            <a:ext cx="1992202" cy="297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 rot="14050357">
            <a:off x="4254134" y="4751863"/>
            <a:ext cx="1982811" cy="315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 rot="12447393">
            <a:off x="6228184" y="4143924"/>
            <a:ext cx="1296144" cy="315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167517" y="4040299"/>
            <a:ext cx="954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Izan</a:t>
            </a:r>
            <a:endParaRPr lang="es-ES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724128" y="569996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Nuria</a:t>
            </a:r>
            <a:endParaRPr lang="es-ES" sz="28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380313" y="4437112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Ana Paula</a:t>
            </a:r>
            <a:endParaRPr lang="es-ES" sz="2800" b="1" dirty="0"/>
          </a:p>
        </p:txBody>
      </p:sp>
      <p:sp>
        <p:nvSpPr>
          <p:cNvPr id="11" name="10 Flecha derecha"/>
          <p:cNvSpPr/>
          <p:nvPr/>
        </p:nvSpPr>
        <p:spPr>
          <a:xfrm rot="8705773">
            <a:off x="6321634" y="3102032"/>
            <a:ext cx="1007957" cy="276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7318108" y="2708920"/>
            <a:ext cx="182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Hugo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489871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304</Words>
  <Application>Microsoft Office PowerPoint</Application>
  <PresentationFormat>Presentación en pantalla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NATUPARK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NATUPARK</dc:title>
  <dc:creator>Alba Jimenez</dc:creator>
  <cp:lastModifiedBy>Alba Jimenez</cp:lastModifiedBy>
  <cp:revision>4</cp:revision>
  <dcterms:created xsi:type="dcterms:W3CDTF">2017-12-15T17:55:49Z</dcterms:created>
  <dcterms:modified xsi:type="dcterms:W3CDTF">2017-12-15T18:34:19Z</dcterms:modified>
</cp:coreProperties>
</file>