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matic SC"/>
      <p:regular r:id="rId13"/>
      <p:bold r:id="rId14"/>
    </p:embeddedFont>
    <p:embeddedFont>
      <p:font typeface="Source Code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regular.fntdata"/><Relationship Id="rId14" Type="http://schemas.openxmlformats.org/officeDocument/2006/relationships/font" Target="fonts/AmaticSC-bold.fntdata"/><Relationship Id="rId16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8cb5c698c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8cb5c698c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8cb5c698c_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8cb5c698c_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8cb5c698c_4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8cb5c698c_4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13afb858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13afb858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13afb858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13afb858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13afb858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13afb858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1614950"/>
            <a:ext cx="8520600" cy="107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Sortida a Sant Ramon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94935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Fet per: Ishaak Megani, Brandon Spena, Erik Rojas, Jan España, Mario Pes.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99175" y="13260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ÍNDEX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68250" y="1205375"/>
            <a:ext cx="8150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Source Code Pro"/>
              <a:buChar char="-"/>
            </a:pPr>
            <a:r>
              <a:rPr lang="ca" sz="2400">
                <a:latin typeface="Source Code Pro"/>
                <a:ea typeface="Source Code Pro"/>
                <a:cs typeface="Source Code Pro"/>
                <a:sym typeface="Source Code Pro"/>
              </a:rPr>
              <a:t>Fotografies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Source Code Pro"/>
              <a:buChar char="-"/>
            </a:pPr>
            <a:r>
              <a:rPr lang="ca" sz="2400">
                <a:latin typeface="Source Code Pro"/>
                <a:ea typeface="Source Code Pro"/>
                <a:cs typeface="Source Code Pro"/>
                <a:sym typeface="Source Code Pro"/>
              </a:rPr>
              <a:t>Recorregut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Source Code Pro"/>
              <a:buChar char="-"/>
            </a:pPr>
            <a:r>
              <a:rPr lang="ca" sz="2400">
                <a:latin typeface="Source Code Pro"/>
                <a:ea typeface="Source Code Pro"/>
                <a:cs typeface="Source Code Pro"/>
                <a:sym typeface="Source Code Pro"/>
              </a:rPr>
              <a:t>Quan em trigat fins arribar a Sant Ramon?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Source Code Pro"/>
              <a:buChar char="-"/>
            </a:pPr>
            <a:r>
              <a:rPr lang="ca" sz="2400">
                <a:latin typeface="Source Code Pro"/>
                <a:ea typeface="Source Code Pro"/>
                <a:cs typeface="Source Code Pro"/>
                <a:sym typeface="Source Code Pro"/>
              </a:rPr>
              <a:t>Quants </a:t>
            </a:r>
            <a:r>
              <a:rPr lang="ca" sz="2400">
                <a:latin typeface="Source Code Pro"/>
                <a:ea typeface="Source Code Pro"/>
                <a:cs typeface="Source Code Pro"/>
                <a:sym typeface="Source Code Pro"/>
              </a:rPr>
              <a:t>quilòmetres</a:t>
            </a:r>
            <a:r>
              <a:rPr lang="ca" sz="2400">
                <a:latin typeface="Source Code Pro"/>
                <a:ea typeface="Source Code Pro"/>
                <a:cs typeface="Source Code Pro"/>
                <a:sym typeface="Source Code Pro"/>
              </a:rPr>
              <a:t> pensem que </a:t>
            </a:r>
            <a:r>
              <a:rPr lang="ca" sz="2400">
                <a:latin typeface="Source Code Pro"/>
                <a:ea typeface="Source Code Pro"/>
                <a:cs typeface="Source Code Pro"/>
                <a:sym typeface="Source Code Pro"/>
              </a:rPr>
              <a:t>hem</a:t>
            </a:r>
            <a:r>
              <a:rPr lang="ca" sz="2400">
                <a:latin typeface="Source Code Pro"/>
                <a:ea typeface="Source Code Pro"/>
                <a:cs typeface="Source Code Pro"/>
                <a:sym typeface="Source Code Pro"/>
              </a:rPr>
              <a:t> fet?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Fotografies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a" u="sng">
                <a:solidFill>
                  <a:srgbClr val="000000"/>
                </a:solidFill>
              </a:rPr>
              <a:t>Torre de defensa</a:t>
            </a:r>
            <a:r>
              <a:rPr lang="ca">
                <a:solidFill>
                  <a:srgbClr val="000000"/>
                </a:solidFill>
              </a:rPr>
              <a:t>                             </a:t>
            </a:r>
            <a:r>
              <a:rPr lang="ca">
                <a:solidFill>
                  <a:srgbClr val="000000"/>
                </a:solidFill>
              </a:rPr>
              <a:t> </a:t>
            </a:r>
            <a:r>
              <a:rPr lang="ca" u="sng">
                <a:solidFill>
                  <a:srgbClr val="000000"/>
                </a:solidFill>
              </a:rPr>
              <a:t>Font de Golves</a:t>
            </a:r>
            <a:endParaRPr u="sng">
              <a:solidFill>
                <a:srgbClr val="00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178" y="2037325"/>
            <a:ext cx="2450451" cy="183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00625" y="1703325"/>
            <a:ext cx="1626024" cy="2168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QUALITATS TREBALLADES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400">
                <a:solidFill>
                  <a:srgbClr val="000000"/>
                </a:solidFill>
              </a:rPr>
              <a:t>Nosaltres pensem que em treballat les cames sobre tot i el desconectar de la tecnologia i </a:t>
            </a:r>
            <a:r>
              <a:rPr lang="ca" sz="2400">
                <a:solidFill>
                  <a:srgbClr val="000000"/>
                </a:solidFill>
              </a:rPr>
              <a:t>connectar</a:t>
            </a:r>
            <a:r>
              <a:rPr lang="ca" sz="2400">
                <a:solidFill>
                  <a:srgbClr val="000000"/>
                </a:solidFill>
              </a:rPr>
              <a:t> amb la naturalesa.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QUAN HEM TRIGAT PER </a:t>
            </a:r>
            <a:r>
              <a:rPr lang="ca"/>
              <a:t>ARRIBAR</a:t>
            </a:r>
            <a:r>
              <a:rPr lang="ca"/>
              <a:t> A SANT RAMÓN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400">
                <a:solidFill>
                  <a:srgbClr val="000000"/>
                </a:solidFill>
              </a:rPr>
              <a:t>Nosaltres</a:t>
            </a:r>
            <a:r>
              <a:rPr lang="ca" sz="2400">
                <a:solidFill>
                  <a:srgbClr val="000000"/>
                </a:solidFill>
              </a:rPr>
              <a:t> creiem que hem trigat, contant el ferrocarril i el camí fins la muntanya unes 2 i mitja o 3 hores.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QUANTS </a:t>
            </a:r>
            <a:r>
              <a:rPr lang="ca"/>
              <a:t>QUILÒMETRES</a:t>
            </a:r>
            <a:r>
              <a:rPr lang="ca"/>
              <a:t> HEM RECORREGUT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400">
                <a:solidFill>
                  <a:srgbClr val="000000"/>
                </a:solidFill>
              </a:rPr>
              <a:t>Nosaltres pensem que hem recorregut uns 16 o 14 km la pujada i la tornada.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OPINIÓ SOBRE L'EXCURSIÓ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a" sz="2400">
                <a:solidFill>
                  <a:srgbClr val="000000"/>
                </a:solidFill>
              </a:rPr>
              <a:t>La nostra opinió es que ha estat bé </a:t>
            </a:r>
            <a:r>
              <a:rPr lang="ca" sz="2400">
                <a:solidFill>
                  <a:srgbClr val="000000"/>
                </a:solidFill>
              </a:rPr>
              <a:t>però</a:t>
            </a:r>
            <a:r>
              <a:rPr lang="ca" sz="2400">
                <a:solidFill>
                  <a:srgbClr val="000000"/>
                </a:solidFill>
              </a:rPr>
              <a:t> s’ha fet una mica pesat caminar tant, això </a:t>
            </a:r>
            <a:r>
              <a:rPr lang="ca" sz="2400">
                <a:solidFill>
                  <a:srgbClr val="000000"/>
                </a:solidFill>
              </a:rPr>
              <a:t>és l'única</a:t>
            </a:r>
            <a:r>
              <a:rPr lang="ca" sz="2400">
                <a:solidFill>
                  <a:srgbClr val="000000"/>
                </a:solidFill>
              </a:rPr>
              <a:t> pega.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