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EB2B-EE02-49CB-9341-35C265DAA5DD}" type="datetimeFigureOut">
              <a:rPr lang="ca-ES" smtClean="0"/>
              <a:t>16/3/2017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7B9F-7484-4340-AD15-026DA991E99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37849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EB2B-EE02-49CB-9341-35C265DAA5DD}" type="datetimeFigureOut">
              <a:rPr lang="ca-ES" smtClean="0"/>
              <a:t>16/3/2017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7B9F-7484-4340-AD15-026DA991E99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3465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EB2B-EE02-49CB-9341-35C265DAA5DD}" type="datetimeFigureOut">
              <a:rPr lang="ca-ES" smtClean="0"/>
              <a:t>16/3/2017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7B9F-7484-4340-AD15-026DA991E99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45048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EB2B-EE02-49CB-9341-35C265DAA5DD}" type="datetimeFigureOut">
              <a:rPr lang="ca-ES" smtClean="0"/>
              <a:t>16/3/2017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7B9F-7484-4340-AD15-026DA991E99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5334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EB2B-EE02-49CB-9341-35C265DAA5DD}" type="datetimeFigureOut">
              <a:rPr lang="ca-ES" smtClean="0"/>
              <a:t>16/3/2017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7B9F-7484-4340-AD15-026DA991E99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58083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EB2B-EE02-49CB-9341-35C265DAA5DD}" type="datetimeFigureOut">
              <a:rPr lang="ca-ES" smtClean="0"/>
              <a:t>16/3/2017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7B9F-7484-4340-AD15-026DA991E99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1603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EB2B-EE02-49CB-9341-35C265DAA5DD}" type="datetimeFigureOut">
              <a:rPr lang="ca-ES" smtClean="0"/>
              <a:t>16/3/2017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7B9F-7484-4340-AD15-026DA991E99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21875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EB2B-EE02-49CB-9341-35C265DAA5DD}" type="datetimeFigureOut">
              <a:rPr lang="ca-ES" smtClean="0"/>
              <a:t>16/3/2017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7B9F-7484-4340-AD15-026DA991E99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4754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EB2B-EE02-49CB-9341-35C265DAA5DD}" type="datetimeFigureOut">
              <a:rPr lang="ca-ES" smtClean="0"/>
              <a:t>16/3/2017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7B9F-7484-4340-AD15-026DA991E99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56752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EB2B-EE02-49CB-9341-35C265DAA5DD}" type="datetimeFigureOut">
              <a:rPr lang="ca-ES" smtClean="0"/>
              <a:t>16/3/2017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7B9F-7484-4340-AD15-026DA991E99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3219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EB2B-EE02-49CB-9341-35C265DAA5DD}" type="datetimeFigureOut">
              <a:rPr lang="ca-ES" smtClean="0"/>
              <a:t>16/3/2017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7B9F-7484-4340-AD15-026DA991E99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20428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8EB2B-EE02-49CB-9341-35C265DAA5DD}" type="datetimeFigureOut">
              <a:rPr lang="ca-ES" smtClean="0"/>
              <a:t>16/3/2017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D7B9F-7484-4340-AD15-026DA991E99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6412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 err="1" smtClean="0"/>
              <a:t>Etwinning</a:t>
            </a:r>
            <a:r>
              <a:rPr lang="ca-ES" dirty="0" smtClean="0"/>
              <a:t> </a:t>
            </a:r>
            <a:r>
              <a:rPr lang="ca-ES" dirty="0" err="1" smtClean="0"/>
              <a:t>MontjuÏc</a:t>
            </a:r>
            <a:endParaRPr lang="ca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a-ES" dirty="0" smtClean="0"/>
              <a:t>Fotos monuments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329658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4117" y="228490"/>
            <a:ext cx="10515600" cy="1325563"/>
          </a:xfrm>
        </p:spPr>
        <p:txBody>
          <a:bodyPr/>
          <a:lstStyle/>
          <a:p>
            <a:r>
              <a:rPr lang="ca-ES" dirty="0" smtClean="0"/>
              <a:t>Font de Montjuïc </a:t>
            </a:r>
            <a:endParaRPr lang="ca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781994" cy="435133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187559" y="1690688"/>
            <a:ext cx="38888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La Font màgica de Montjuïc, o simplement anomenada Font de Montjuïc o Fonts Màgiques, es troba a </a:t>
            </a:r>
            <a:r>
              <a:rPr lang="ca-ES" b="1" dirty="0" smtClean="0"/>
              <a:t>l’avinguda </a:t>
            </a:r>
            <a:r>
              <a:rPr lang="ca-ES" b="1" dirty="0"/>
              <a:t>de la Reina Maria Cristina, al costat del Poble Espanyol a </a:t>
            </a:r>
            <a:r>
              <a:rPr lang="ca-ES" b="1" dirty="0" smtClean="0"/>
              <a:t>Montjuïc.</a:t>
            </a:r>
            <a:r>
              <a:rPr lang="ca-ES" b="1" dirty="0"/>
              <a:t> La Font màgica de Montjuïc, o simplement anomenada Font de Montjuïc o Fonts Màgiques, es troba a l'Avinguda de la Reina Maria Cristina, al costat del Poble Espanyol a Montjuïc </a:t>
            </a:r>
          </a:p>
        </p:txBody>
      </p:sp>
    </p:spTree>
    <p:extLst>
      <p:ext uri="{BB962C8B-B14F-4D97-AF65-F5344CB8AC3E}">
        <p14:creationId xmlns:p14="http://schemas.microsoft.com/office/powerpoint/2010/main" val="246594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Estadi </a:t>
            </a:r>
            <a:r>
              <a:rPr lang="ca-ES" dirty="0" err="1" smtClean="0"/>
              <a:t>olimpic</a:t>
            </a:r>
            <a:endParaRPr lang="ca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972" y="1857156"/>
            <a:ext cx="6504773" cy="435133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924800" y="2091559"/>
            <a:ext cx="3429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L'Estadi de Montjuïc anomenat des de l'any 2001 Estadi Olímpic Lluís Companys, en homenatge al President de la Generalitat de Catalunya, Lluís Companys, afusellat pel règim franquista a la muntanya de Montjuïc, l'any 1940, està situat a la muntanya de Montjuïc, a Barcelona.</a:t>
            </a:r>
          </a:p>
        </p:txBody>
      </p:sp>
    </p:spTree>
    <p:extLst>
      <p:ext uri="{BB962C8B-B14F-4D97-AF65-F5344CB8AC3E}">
        <p14:creationId xmlns:p14="http://schemas.microsoft.com/office/powerpoint/2010/main" val="2994511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4 columnes de </a:t>
            </a:r>
            <a:r>
              <a:rPr lang="ca-ES" dirty="0" err="1" smtClean="0"/>
              <a:t>montjuic</a:t>
            </a:r>
            <a:endParaRPr lang="ca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5384" y="1783584"/>
            <a:ext cx="5801784" cy="435133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430814" y="1783584"/>
            <a:ext cx="33843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Les Quatre Columnes, també conegudes com les Columnes de Puig i Cadafalch, són 4 columnes amb capitells jònics que reprodueixen les que van ser aixecades l'any </a:t>
            </a:r>
            <a:r>
              <a:rPr lang="ca-ES" b="1" u="sng" dirty="0"/>
              <a:t>1919</a:t>
            </a:r>
            <a:endParaRPr lang="ca-ES" b="1" dirty="0"/>
          </a:p>
        </p:txBody>
      </p:sp>
    </p:spTree>
    <p:extLst>
      <p:ext uri="{BB962C8B-B14F-4D97-AF65-F5344CB8AC3E}">
        <p14:creationId xmlns:p14="http://schemas.microsoft.com/office/powerpoint/2010/main" val="2214447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Passeig de la fama </a:t>
            </a:r>
            <a:endParaRPr lang="ca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3486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58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Palau Sant Jordi</a:t>
            </a:r>
            <a:endParaRPr lang="ca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94397"/>
            <a:ext cx="5801784" cy="435133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978869" y="1797269"/>
            <a:ext cx="2942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El Palau de Sant Jordi és un pavelló d'esports de Barcelona, construït amb motiu dels Jocs Olímpics de 1992. Va estar enllestit l'any 1990, dos anys abans de l'esdeveniment.</a:t>
            </a:r>
          </a:p>
        </p:txBody>
      </p:sp>
    </p:spTree>
    <p:extLst>
      <p:ext uri="{BB962C8B-B14F-4D97-AF65-F5344CB8AC3E}">
        <p14:creationId xmlns:p14="http://schemas.microsoft.com/office/powerpoint/2010/main" val="3646975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Castell de </a:t>
            </a:r>
            <a:r>
              <a:rPr lang="ca-ES" dirty="0" err="1" smtClean="0"/>
              <a:t>montjuïc</a:t>
            </a:r>
            <a:endParaRPr lang="ca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5801784" cy="435133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241627" y="1969969"/>
            <a:ext cx="31110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El Castell de </a:t>
            </a:r>
            <a:r>
              <a:rPr lang="es-ES" b="1" dirty="0" err="1"/>
              <a:t>Montjuïc</a:t>
            </a:r>
            <a:r>
              <a:rPr lang="es-ES" b="1" dirty="0"/>
              <a:t> </a:t>
            </a:r>
            <a:r>
              <a:rPr lang="es-ES" b="1" dirty="0" err="1"/>
              <a:t>fou</a:t>
            </a:r>
            <a:r>
              <a:rPr lang="es-ES" b="1" dirty="0"/>
              <a:t> una </a:t>
            </a:r>
            <a:r>
              <a:rPr lang="es-ES" b="1" dirty="0" err="1"/>
              <a:t>fortalesa</a:t>
            </a:r>
            <a:r>
              <a:rPr lang="es-ES" b="1" dirty="0"/>
              <a:t> militar i, </a:t>
            </a:r>
            <a:r>
              <a:rPr lang="es-ES" b="1" dirty="0" err="1"/>
              <a:t>després</a:t>
            </a:r>
            <a:r>
              <a:rPr lang="es-ES" b="1" dirty="0"/>
              <a:t> de la guerra civil, va ser un </a:t>
            </a:r>
            <a:r>
              <a:rPr lang="es-ES" b="1" dirty="0" err="1"/>
              <a:t>museu</a:t>
            </a:r>
            <a:r>
              <a:rPr lang="es-ES" b="1" dirty="0"/>
              <a:t> militar. </a:t>
            </a:r>
            <a:r>
              <a:rPr lang="es-ES" b="1" dirty="0" err="1"/>
              <a:t>Actualment</a:t>
            </a:r>
            <a:r>
              <a:rPr lang="es-ES" b="1" dirty="0"/>
              <a:t> </a:t>
            </a:r>
            <a:r>
              <a:rPr lang="es-ES" b="1" dirty="0" err="1"/>
              <a:t>és</a:t>
            </a:r>
            <a:r>
              <a:rPr lang="es-ES" b="1" dirty="0"/>
              <a:t> un </a:t>
            </a:r>
            <a:r>
              <a:rPr lang="es-ES" b="1" dirty="0" err="1"/>
              <a:t>equipament</a:t>
            </a:r>
            <a:r>
              <a:rPr lang="es-ES" b="1" dirty="0"/>
              <a:t> municipal </a:t>
            </a:r>
            <a:r>
              <a:rPr lang="es-ES" b="1" dirty="0" err="1"/>
              <a:t>depenent</a:t>
            </a:r>
            <a:r>
              <a:rPr lang="es-ES" b="1" dirty="0"/>
              <a:t> de </a:t>
            </a:r>
            <a:r>
              <a:rPr lang="es-ES" b="1" dirty="0" err="1"/>
              <a:t>l'Ajuntament</a:t>
            </a:r>
            <a:r>
              <a:rPr lang="es-ES" b="1" dirty="0"/>
              <a:t> de Barcelona.</a:t>
            </a:r>
            <a:endParaRPr lang="ca-ES" b="1" dirty="0"/>
          </a:p>
        </p:txBody>
      </p:sp>
    </p:spTree>
    <p:extLst>
      <p:ext uri="{BB962C8B-B14F-4D97-AF65-F5344CB8AC3E}">
        <p14:creationId xmlns:p14="http://schemas.microsoft.com/office/powerpoint/2010/main" val="19179819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30</Words>
  <Application>Microsoft Office PowerPoint</Application>
  <PresentationFormat>Panorámica</PresentationFormat>
  <Paragraphs>13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Etwinning MontjuÏc</vt:lpstr>
      <vt:lpstr>Font de Montjuïc </vt:lpstr>
      <vt:lpstr>Estadi olimpic</vt:lpstr>
      <vt:lpstr>4 columnes de montjuic</vt:lpstr>
      <vt:lpstr>Passeig de la fama </vt:lpstr>
      <vt:lpstr>Palau Sant Jordi</vt:lpstr>
      <vt:lpstr>Castell de montjuïc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Etwinning MontjuÏc</dc:title>
  <dc:creator>Xavier Escaler Pedragosa</dc:creator>
  <cp:lastModifiedBy>Xavier Escaler Pedragosa</cp:lastModifiedBy>
  <cp:revision>3</cp:revision>
  <dcterms:created xsi:type="dcterms:W3CDTF">2017-03-16T17:18:15Z</dcterms:created>
  <dcterms:modified xsi:type="dcterms:W3CDTF">2017-03-16T17:38:15Z</dcterms:modified>
</cp:coreProperties>
</file>