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92398" y="2053884"/>
            <a:ext cx="6815669" cy="1332780"/>
          </a:xfrm>
        </p:spPr>
        <p:txBody>
          <a:bodyPr/>
          <a:lstStyle/>
          <a:p>
            <a:r>
              <a:rPr lang="es-ES" dirty="0" err="1"/>
              <a:t>Museu</a:t>
            </a:r>
            <a:r>
              <a:rPr lang="es-ES" dirty="0"/>
              <a:t> </a:t>
            </a:r>
            <a:r>
              <a:rPr lang="es-ES" dirty="0" err="1"/>
              <a:t>olímpic</a:t>
            </a:r>
            <a:r>
              <a:rPr lang="es-ES" dirty="0"/>
              <a:t> de </a:t>
            </a:r>
            <a:r>
              <a:rPr lang="es-ES" dirty="0" err="1"/>
              <a:t>Montjuïc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Nerea Lucas, </a:t>
            </a:r>
            <a:r>
              <a:rPr lang="es-ES" dirty="0" err="1"/>
              <a:t>Queralt</a:t>
            </a:r>
            <a:r>
              <a:rPr lang="es-ES" dirty="0"/>
              <a:t> </a:t>
            </a:r>
            <a:r>
              <a:rPr lang="es-ES" dirty="0" err="1"/>
              <a:t>Guimerà</a:t>
            </a:r>
            <a:r>
              <a:rPr lang="es-ES" dirty="0"/>
              <a:t>, Rocío Botello, Esther Serrano, Aitor Sánchez, Sergio Castillo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95" y="154745"/>
            <a:ext cx="1661746" cy="29542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841" y="112670"/>
            <a:ext cx="2257159" cy="22367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77927"/>
            <a:ext cx="2216950" cy="21901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22914" y="4554615"/>
            <a:ext cx="2705686" cy="15212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164666" y="409549"/>
            <a:ext cx="1871131" cy="10520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6452" y="4978398"/>
            <a:ext cx="1502012" cy="18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Fonts</a:t>
            </a:r>
            <a:r>
              <a:rPr lang="es-ES" dirty="0"/>
              <a:t> de </a:t>
            </a:r>
            <a:r>
              <a:rPr lang="es-ES" dirty="0" err="1"/>
              <a:t>Montjïc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7182" y="2557463"/>
            <a:ext cx="4997635" cy="3317875"/>
          </a:xfrm>
        </p:spPr>
      </p:pic>
    </p:spTree>
    <p:extLst>
      <p:ext uri="{BB962C8B-B14F-4D97-AF65-F5344CB8AC3E}">
        <p14:creationId xmlns:p14="http://schemas.microsoft.com/office/powerpoint/2010/main" val="1947396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Passeig</a:t>
            </a:r>
            <a:r>
              <a:rPr lang="es-ES" dirty="0"/>
              <a:t> de </a:t>
            </a:r>
            <a:r>
              <a:rPr lang="es-ES" dirty="0" err="1"/>
              <a:t>Montjuïc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1324" y="2557463"/>
            <a:ext cx="3369351" cy="3317875"/>
          </a:xfrm>
        </p:spPr>
      </p:pic>
    </p:spTree>
    <p:extLst>
      <p:ext uri="{BB962C8B-B14F-4D97-AF65-F5344CB8AC3E}">
        <p14:creationId xmlns:p14="http://schemas.microsoft.com/office/powerpoint/2010/main" val="2473569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Les </a:t>
            </a:r>
            <a:r>
              <a:rPr lang="es-ES" dirty="0" err="1"/>
              <a:t>quatre</a:t>
            </a:r>
            <a:r>
              <a:rPr lang="es-ES" dirty="0"/>
              <a:t> </a:t>
            </a:r>
            <a:r>
              <a:rPr lang="es-ES" dirty="0" err="1"/>
              <a:t>columnes</a:t>
            </a:r>
            <a:r>
              <a:rPr lang="es-ES" dirty="0"/>
              <a:t> de </a:t>
            </a:r>
            <a:r>
              <a:rPr lang="es-ES" dirty="0" err="1"/>
              <a:t>Montjuïc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230951" y="2877248"/>
            <a:ext cx="3776991" cy="2954214"/>
          </a:xfrm>
        </p:spPr>
      </p:pic>
    </p:spTree>
    <p:extLst>
      <p:ext uri="{BB962C8B-B14F-4D97-AF65-F5344CB8AC3E}">
        <p14:creationId xmlns:p14="http://schemas.microsoft.com/office/powerpoint/2010/main" val="4094955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Estadi</a:t>
            </a:r>
            <a:r>
              <a:rPr lang="es-ES" dirty="0"/>
              <a:t> </a:t>
            </a:r>
            <a:r>
              <a:rPr lang="es-ES" dirty="0" err="1"/>
              <a:t>olímpic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409977" y="3187009"/>
            <a:ext cx="3441624" cy="1935035"/>
          </a:xfrm>
        </p:spPr>
      </p:pic>
    </p:spTree>
    <p:extLst>
      <p:ext uri="{BB962C8B-B14F-4D97-AF65-F5344CB8AC3E}">
        <p14:creationId xmlns:p14="http://schemas.microsoft.com/office/powerpoint/2010/main" val="688359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Castell de </a:t>
            </a:r>
            <a:r>
              <a:rPr lang="es-ES" dirty="0" err="1"/>
              <a:t>Montjuïc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222965" y="3285959"/>
            <a:ext cx="3746069" cy="2106208"/>
          </a:xfrm>
        </p:spPr>
      </p:pic>
    </p:spTree>
    <p:extLst>
      <p:ext uri="{BB962C8B-B14F-4D97-AF65-F5344CB8AC3E}">
        <p14:creationId xmlns:p14="http://schemas.microsoft.com/office/powerpoint/2010/main" val="4103489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145</TotalTime>
  <Words>37</Words>
  <Application>Microsoft Office PowerPoint</Application>
  <PresentationFormat>Panorámica</PresentationFormat>
  <Paragraphs>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9" baseType="lpstr">
      <vt:lpstr>Arial</vt:lpstr>
      <vt:lpstr>Garamond</vt:lpstr>
      <vt:lpstr>Orgánico</vt:lpstr>
      <vt:lpstr>Museu olímpic de Montjuïc</vt:lpstr>
      <vt:lpstr>Fonts de Montjïc</vt:lpstr>
      <vt:lpstr>Passeig de Montjuïc</vt:lpstr>
      <vt:lpstr>Les quatre columnes de Montjuïc</vt:lpstr>
      <vt:lpstr>Estadi olímpic</vt:lpstr>
      <vt:lpstr>Castell de Montjuïc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Office</dc:creator>
  <cp:lastModifiedBy>Cuenta Office</cp:lastModifiedBy>
  <cp:revision>7</cp:revision>
  <dcterms:created xsi:type="dcterms:W3CDTF">2017-01-04T16:15:04Z</dcterms:created>
  <dcterms:modified xsi:type="dcterms:W3CDTF">2017-01-04T18:40:06Z</dcterms:modified>
</cp:coreProperties>
</file>