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ca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ca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623400" y="462576"/>
            <a:ext cx="8520600" cy="2060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 sz="6000"/>
              <a:t>NATUPARK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287200" y="2523275"/>
            <a:ext cx="2868600" cy="262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lang="ca"/>
              <a:t>Enrique  Atance</a:t>
            </a:r>
          </a:p>
          <a:p>
            <a:pPr indent="0" lvl="0" marL="0" rtl="0" algn="r">
              <a:spcBef>
                <a:spcPts val="0"/>
              </a:spcBef>
              <a:buNone/>
            </a:pPr>
            <a:r>
              <a:rPr lang="ca"/>
              <a:t>Joan Sánchez</a:t>
            </a:r>
          </a:p>
          <a:p>
            <a:pPr indent="0" lvl="0" marL="0" rtl="0" algn="r">
              <a:spcBef>
                <a:spcPts val="0"/>
              </a:spcBef>
              <a:buNone/>
            </a:pPr>
            <a:r>
              <a:rPr lang="ca"/>
              <a:t>Jan  Alloza</a:t>
            </a:r>
          </a:p>
          <a:p>
            <a:pPr indent="0" lvl="0" marL="0" rtl="0" algn="r">
              <a:spcBef>
                <a:spcPts val="0"/>
              </a:spcBef>
              <a:buNone/>
            </a:pPr>
            <a:r>
              <a:rPr lang="ca"/>
              <a:t>Simran</a:t>
            </a:r>
            <a:r>
              <a:rPr lang="ca"/>
              <a:t> Kumar</a:t>
            </a:r>
          </a:p>
          <a:p>
            <a:pPr indent="0" lvl="0" marL="0" rtl="0" algn="r">
              <a:spcBef>
                <a:spcPts val="0"/>
              </a:spcBef>
              <a:buNone/>
            </a:pPr>
            <a:r>
              <a:rPr lang="ca"/>
              <a:t>Daniel Valverde</a:t>
            </a:r>
          </a:p>
          <a:p>
            <a:pPr indent="0" lvl="0" marL="0" algn="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Enrique Atance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The excursion we did in Natupark was great and I enjoyed it a lot.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ca"/>
              <a:t>What I liked most were the zip lines, where you had to throw yourself by a long cable that went from one tree to another. That was very exciting!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ca"/>
              <a:t>However, there were some tests that were quite difficult to do, as one where you have to jump and grab a rope to arrive to another tree. If you don’t grab the rope, you can fall down and stay hanging from the lifecable (</a:t>
            </a:r>
            <a:r>
              <a:rPr lang="ca"/>
              <a:t>a cable to which you are always bound by harnesses, for security).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Joan Sánchez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In my opinion the activity of the NATUPARK is a very fun activity but at the same time a bit complicated because we are at a certain height.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ca"/>
              <a:t> For me a very good activity to do it with family or friends.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ca"/>
              <a:t>To begin with they gave us an internship and then they let us go for free. We started doing the blue, following the red and ending with the black somewhat difficult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Jan Alloza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 really liked the excursion and it was very fun, what I didn’t like was that we had to do the blue / orange then the red one to finally do the black one, I would have liked it more if it was free that we could go for free . But in spite of that I liked a lot especially the zip lines.</a:t>
            </a:r>
          </a:p>
          <a:p>
            <a:pPr indent="0" lvl="0" marL="0" marR="25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2121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 I also liked that the trip was by coach because it goes much more comfortable than public transport as we normally do.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Simran Kumar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I really liked the excursion we did in Natupark. Before we went, I thought I would only do a circuit because I would be afraid to fall from the height. But when we arrived and did the first test where you did three basic things and a little knowledge about safety. After that I already wanted to do almost all the circuits. The truth is that some were easy and some were difficult. What I was most afraid of was pulling me out of the zip line since you just grabbed the harness and went very fast but it was a lot more fun. And the best thing was that if you got on a circuit you had to go you could not turn back.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Dani Valverde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The another day we went to natupark and I enjoyed it a lot.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ca"/>
              <a:t>I liked the excursion because there were many activities with different color circuits each with a different difficulty.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ca"/>
              <a:t>What I liked most were the zip lines because they gave a lot of adrenaline. Although some circuits were very high and were a bit scary.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ca"/>
              <a:t>I would like to go back because some of us could not go to the bigger circuits because of the time. But in conclusion it was very cool.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Photos (group)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700" y="1094050"/>
            <a:ext cx="5378400" cy="36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Photos (activities)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625" y="1162213"/>
            <a:ext cx="2607399" cy="347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150" y="1229875"/>
            <a:ext cx="3452429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ca"/>
              <a:t>Photos (activities)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51" y="1229878"/>
            <a:ext cx="4449257" cy="33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600" y="1229875"/>
            <a:ext cx="3921100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