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57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21C44-7500-4AAC-AE29-4D988C18F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B332C9-8E2A-41B2-879E-F258AA4FE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B803B7-8706-4C02-99AB-8CEE0CAA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555DF7-1C1C-4553-94EC-BDACF9B86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E73A0B-E146-4BBE-97D1-BAA1378E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5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A0503-16A5-4D99-A6F2-084B85AF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F96D84-AA96-4A46-90AD-B35A0CD34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BE759C-FF44-4DA4-B822-EC3C880C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223695-6BD7-46EC-A824-4278982B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F2503-2534-4FF7-BD40-93989F27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82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9BE02E-6A9E-4E52-853D-AC8779EC2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6A8566-5525-4110-8978-A026B50BF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9E7C4-A728-401F-A71D-CB8D6661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ED1BFA-EF14-4475-8C37-2F594C60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54A10C-DF40-4474-ADD8-5A763726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6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0F5AA-84C6-4120-9C49-2715D49C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8D2BDF-8610-48A0-AF88-B5CCD32EF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A3913E-39BB-4315-88B9-3C950B55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3260BA-5F19-49B5-BD7E-4F6672D6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BC2118-5BA8-4071-917F-9C83BB9C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85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2F8C0-A91F-4B22-90D2-4A650953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274852-A8D6-4059-80F4-372A0B9F1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D4A24F-B0EE-4E0F-BAA5-3CC24A3C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5E492F-F4EB-482E-AF9E-6554235B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A0706-3F5E-4548-9D63-900DB031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41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9D149-C888-4DF6-8356-B7020273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CAFD29-6BA4-44B8-BC3C-EB6BD168E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ABF94E-20D1-433E-ACF3-DE3491840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9EFFD3-397E-46DF-A076-D45CF784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197048-B104-42ED-9CA5-17CC0C29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D4B7A0-FA7D-4DF1-95D2-B91DB01D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47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432F1-C0C8-434C-A137-5429F800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8310CF-CEA3-4F6D-93D9-49851AB68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F67CA1-9398-4E3F-9776-4D2FA38B3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17AEEB-8888-4C68-8392-8CE657742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6FADF7-B5D8-43F2-BD78-0EA7CEFDC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CF83DF-39A5-479A-A3B6-18DC884C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3F9943-8B5D-4411-8DE5-369A8CB8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2996E9-CB1D-4E3A-B295-D28EA564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0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ABBE4-751B-4627-BD7B-76795242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FBB07E-8615-4570-AFA7-7471FE38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8FF5E-E7B3-4CFD-879C-68789837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AFB558-D9E9-46BE-8415-EFB6C2BB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39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81F391-0108-452F-981E-A324885C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A04532-F1D1-4F76-9B8E-EDB96E07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75BBF2-4A7B-4C52-A191-7E92A349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92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AAC87-4E42-4924-AC25-C224DA94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36DD45-759B-48A7-AF1D-96BC9C58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84182B-18BE-4355-9C3B-EA957260C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55E6D8-1A40-4583-83F4-69FB7DF3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40D447-265E-4687-A742-3F513AC6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B45E5D-7624-456D-9935-1E14D294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7B2E9C-6722-445C-9396-3AECD61B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D48395-9258-4B50-A43D-D3D991D92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D238EE-26B1-49CB-8A66-7D1795AE9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919DA3-A924-4F4D-82B3-C3C55E9C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E7636D-83AF-441B-8CC4-AE516083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F3952C-05D4-4960-8559-3C8FEA40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08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A5E40E-04F7-43A9-9415-4AB97E3B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8D935F-D6AE-4EDF-A77C-04EC2D7D7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61A72D-AFCA-4E79-A6BB-C07CB9105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5C458-32DD-4D5A-AE02-26255F0DBB4C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B57AE1-4B45-4221-82A8-9D2798640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6569E0-3B4E-4803-8BAE-D5F208040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9E27-82B8-4FD7-A8FD-A934C3058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5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ollution de l&amp;#39;air : l&amp;#39;impact du premier confinement sur la mortalité | Vie  publique.fr">
            <a:extLst>
              <a:ext uri="{FF2B5EF4-FFF2-40B4-BE49-F238E27FC236}">
                <a16:creationId xmlns:a16="http://schemas.microsoft.com/office/drawing/2014/main" id="{AAD1CC4C-0C51-4AD9-9705-E35005032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r="9091"/>
          <a:stretch/>
        </p:blipFill>
        <p:spPr bwMode="auto">
          <a:xfrm>
            <a:off x="19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F4B677-CAC4-4CE7-9F3E-059122384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fr-FR" sz="4100" b="1" dirty="0"/>
              <a:t> </a:t>
            </a:r>
            <a:br>
              <a:rPr lang="fr-FR" sz="4100" b="1" dirty="0"/>
            </a:br>
            <a:r>
              <a:rPr lang="fr-FR" sz="4100" b="1" dirty="0" err="1">
                <a:latin typeface="Arial Black" panose="020B0A04020102020204" pitchFamily="34" charset="0"/>
              </a:rPr>
              <a:t>Problems</a:t>
            </a:r>
            <a:r>
              <a:rPr lang="fr-FR" sz="4100" b="1" dirty="0">
                <a:latin typeface="Arial Black" panose="020B0A04020102020204" pitchFamily="34" charset="0"/>
              </a:rPr>
              <a:t> </a:t>
            </a:r>
            <a:br>
              <a:rPr lang="fr-FR" sz="4100" b="1" dirty="0">
                <a:latin typeface="Arial Black" panose="020B0A04020102020204" pitchFamily="34" charset="0"/>
              </a:rPr>
            </a:br>
            <a:r>
              <a:rPr lang="fr-FR" sz="4100" b="1" dirty="0">
                <a:latin typeface="Arial Black" panose="020B0A04020102020204" pitchFamily="34" charset="0"/>
              </a:rPr>
              <a:t>in </a:t>
            </a:r>
            <a:r>
              <a:rPr lang="fr-FR" sz="4100" b="1" dirty="0" err="1">
                <a:latin typeface="Arial Black" panose="020B0A04020102020204" pitchFamily="34" charset="0"/>
              </a:rPr>
              <a:t>my</a:t>
            </a:r>
            <a:r>
              <a:rPr lang="fr-FR" sz="4100" b="1" dirty="0">
                <a:latin typeface="Arial Black" panose="020B0A04020102020204" pitchFamily="34" charset="0"/>
              </a:rPr>
              <a:t> city</a:t>
            </a:r>
            <a:br>
              <a:rPr lang="fr-FR" sz="4100" b="1" dirty="0">
                <a:latin typeface="Arial Black" panose="020B0A04020102020204" pitchFamily="34" charset="0"/>
              </a:rPr>
            </a:br>
            <a:r>
              <a:rPr lang="fr-FR" sz="4100" b="1" dirty="0">
                <a:latin typeface="Arial Black" panose="020B0A04020102020204" pitchFamily="34" charset="0"/>
              </a:rPr>
              <a:t>Sfax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FD8E1B-78BE-4C93-976E-BB06D6A59367}"/>
              </a:ext>
            </a:extLst>
          </p:cNvPr>
          <p:cNvSpPr/>
          <p:nvPr/>
        </p:nvSpPr>
        <p:spPr>
          <a:xfrm>
            <a:off x="3578087" y="5724939"/>
            <a:ext cx="5905028" cy="42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Aîcha</a:t>
            </a:r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 GARGOURI </a:t>
            </a:r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fr-FR" sz="1400" i="1" dirty="0">
                <a:solidFill>
                  <a:schemeClr val="bg1"/>
                </a:solidFill>
                <a:latin typeface="Arial Black" panose="020B0A04020102020204" pitchFamily="34" charset="0"/>
              </a:rPr>
              <a:t>La coupole </a:t>
            </a:r>
            <a:r>
              <a:rPr lang="fr-FR" sz="1400" i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Private</a:t>
            </a:r>
            <a:r>
              <a:rPr lang="fr-FR" sz="14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1400" i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</a:t>
            </a:r>
            <a:endParaRPr lang="fr-FR" sz="1400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54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52C6EB-83E1-4DF2-A4B1-DABFA8C0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1766"/>
            <a:ext cx="4391024" cy="1173700"/>
          </a:xfrm>
        </p:spPr>
        <p:txBody>
          <a:bodyPr anchor="t">
            <a:normAutofit/>
          </a:bodyPr>
          <a:lstStyle/>
          <a:p>
            <a:pPr algn="ctr"/>
            <a:r>
              <a:rPr lang="fr-FR" sz="37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Problems</a:t>
            </a:r>
            <a:r>
              <a:rPr lang="fr-FR" sz="3700" b="1" dirty="0">
                <a:solidFill>
                  <a:schemeClr val="bg1"/>
                </a:solidFill>
                <a:latin typeface="Arial Black" panose="020B0A04020102020204" pitchFamily="34" charset="0"/>
              </a:rPr>
              <a:t> in </a:t>
            </a:r>
            <a:r>
              <a:rPr lang="fr-FR" sz="37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my</a:t>
            </a:r>
            <a:r>
              <a:rPr lang="fr-FR" sz="3700" b="1" dirty="0">
                <a:solidFill>
                  <a:schemeClr val="bg1"/>
                </a:solidFill>
                <a:latin typeface="Arial Black" panose="020B0A04020102020204" pitchFamily="34" charset="0"/>
              </a:rPr>
              <a:t> city « Sfax »</a:t>
            </a:r>
            <a:endParaRPr lang="fr-FR" sz="3700" dirty="0">
              <a:solidFill>
                <a:schemeClr val="bg1"/>
              </a:solidFill>
            </a:endParaRPr>
          </a:p>
        </p:txBody>
      </p:sp>
      <p:pic>
        <p:nvPicPr>
          <p:cNvPr id="2058" name="Picture 10" descr="La pollution à Sfax, en Tunisie, et comment s&amp;#39;en débarrasser">
            <a:extLst>
              <a:ext uri="{FF2B5EF4-FFF2-40B4-BE49-F238E27FC236}">
                <a16:creationId xmlns:a16="http://schemas.microsoft.com/office/drawing/2014/main" id="{7242954D-8FF7-4E2F-9B19-DD65288FE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r="1" b="1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1 yrs on, KSPCB helpless in tackling air pollution | Deccan Herald">
            <a:extLst>
              <a:ext uri="{FF2B5EF4-FFF2-40B4-BE49-F238E27FC236}">
                <a16:creationId xmlns:a16="http://schemas.microsoft.com/office/drawing/2014/main" id="{1A692214-81CE-47B9-8DC5-64AF1E711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r="1" b="1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4293C-27DC-45E6-9D6A-2FB8D897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0" y="4660251"/>
            <a:ext cx="6152661" cy="1704871"/>
          </a:xfrm>
        </p:spPr>
        <p:txBody>
          <a:bodyPr>
            <a:noAutofit/>
          </a:bodyPr>
          <a:lstStyle/>
          <a:p>
            <a:pPr>
              <a:buClr>
                <a:srgbClr val="F09456"/>
              </a:buClr>
              <a:buFont typeface="Wingdings" panose="05000000000000000000" pitchFamily="2" charset="2"/>
              <a:buChar char="§"/>
            </a:pPr>
            <a:r>
              <a:rPr lang="fr-FR" sz="3600" b="1" dirty="0" err="1">
                <a:solidFill>
                  <a:schemeClr val="bg1">
                    <a:alpha val="80000"/>
                  </a:schemeClr>
                </a:solidFill>
              </a:rPr>
              <a:t>Tunisia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in the Top 10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most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polluted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African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countries.</a:t>
            </a:r>
          </a:p>
          <a:p>
            <a:pPr>
              <a:buClr>
                <a:srgbClr val="F09456"/>
              </a:buClr>
              <a:buFont typeface="Wingdings" panose="05000000000000000000" pitchFamily="2" charset="2"/>
              <a:buChar char="§"/>
            </a:pPr>
            <a:r>
              <a:rPr lang="fr-FR" sz="3600" b="1" dirty="0">
                <a:solidFill>
                  <a:schemeClr val="bg1">
                    <a:alpha val="80000"/>
                  </a:schemeClr>
                </a:solidFill>
              </a:rPr>
              <a:t>Sfax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is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one of the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African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cities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where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it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is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difficult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to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breathe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alpha val="80000"/>
                  </a:schemeClr>
                </a:solidFill>
              </a:rPr>
              <a:t>healthy</a:t>
            </a:r>
            <a:r>
              <a:rPr lang="fr-FR" sz="2400" b="1" dirty="0">
                <a:solidFill>
                  <a:schemeClr val="bg1">
                    <a:alpha val="80000"/>
                  </a:schemeClr>
                </a:solidFill>
              </a:rPr>
              <a:t> air.</a:t>
            </a:r>
          </a:p>
          <a:p>
            <a:endParaRPr lang="fr-FR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BD9A9-557E-4D47-BD8F-752F5FD4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altLang="fr-F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Multiple sources of pollution </a:t>
            </a:r>
            <a:endParaRPr lang="fr-FR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0C9F160-B438-428C-98D6-A0A49F8B6AD3}"/>
              </a:ext>
            </a:extLst>
          </p:cNvPr>
          <p:cNvSpPr/>
          <p:nvPr/>
        </p:nvSpPr>
        <p:spPr>
          <a:xfrm>
            <a:off x="1263338" y="2228540"/>
            <a:ext cx="1739705" cy="1631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Sfax : an </a:t>
            </a:r>
            <a:r>
              <a:rPr lang="fr-FR" sz="2000" b="1" dirty="0" err="1"/>
              <a:t>Industrial</a:t>
            </a:r>
            <a:r>
              <a:rPr lang="fr-FR" sz="2000" b="1" dirty="0"/>
              <a:t> Center</a:t>
            </a:r>
          </a:p>
        </p:txBody>
      </p:sp>
      <p:pic>
        <p:nvPicPr>
          <p:cNvPr id="5" name="Picture 3" descr="Sfax : Pôle industriel - Sfax International">
            <a:extLst>
              <a:ext uri="{FF2B5EF4-FFF2-40B4-BE49-F238E27FC236}">
                <a16:creationId xmlns:a16="http://schemas.microsoft.com/office/drawing/2014/main" id="{616B5863-E255-4779-8C7F-BF40DE8C4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7" y="4178692"/>
            <a:ext cx="3283226" cy="23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5F92FFD-8986-45C6-8218-AD3EA8C8646A}"/>
              </a:ext>
            </a:extLst>
          </p:cNvPr>
          <p:cNvSpPr/>
          <p:nvPr/>
        </p:nvSpPr>
        <p:spPr>
          <a:xfrm>
            <a:off x="4997682" y="2228540"/>
            <a:ext cx="1739705" cy="16318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SIAPE : </a:t>
            </a:r>
            <a:r>
              <a:rPr lang="fr-FR" sz="2000" b="1" dirty="0" err="1"/>
              <a:t>polluting</a:t>
            </a:r>
            <a:r>
              <a:rPr lang="fr-FR" sz="2000" b="1" dirty="0"/>
              <a:t> </a:t>
            </a:r>
            <a:r>
              <a:rPr lang="fr-FR" sz="2000" b="1" dirty="0" err="1"/>
              <a:t>industry</a:t>
            </a:r>
            <a:endParaRPr lang="fr-FR" sz="2000" b="1" dirty="0"/>
          </a:p>
        </p:txBody>
      </p:sp>
      <p:pic>
        <p:nvPicPr>
          <p:cNvPr id="7" name="Picture 7" descr="Sfax | Rumor">
            <a:extLst>
              <a:ext uri="{FF2B5EF4-FFF2-40B4-BE49-F238E27FC236}">
                <a16:creationId xmlns:a16="http://schemas.microsoft.com/office/drawing/2014/main" id="{134A54B1-4EA9-49A1-A4C3-549C0B278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97" y="4174169"/>
            <a:ext cx="3283226" cy="23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C6B4850-BA6F-4037-9CA9-624AE36149D6}"/>
              </a:ext>
            </a:extLst>
          </p:cNvPr>
          <p:cNvSpPr/>
          <p:nvPr/>
        </p:nvSpPr>
        <p:spPr>
          <a:xfrm>
            <a:off x="8698722" y="2228540"/>
            <a:ext cx="1739705" cy="163184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Means</a:t>
            </a:r>
            <a:r>
              <a:rPr lang="fr-FR" sz="2000" b="1" dirty="0"/>
              <a:t> of transport</a:t>
            </a:r>
          </a:p>
        </p:txBody>
      </p:sp>
      <p:pic>
        <p:nvPicPr>
          <p:cNvPr id="9" name="Picture 10" descr="Tunisie numerique - Les habitants de Sfax lancent un cri d&amp;#39;alarme à cause  des embouteillages dans la ville | Facebook">
            <a:extLst>
              <a:ext uri="{FF2B5EF4-FFF2-40B4-BE49-F238E27FC236}">
                <a16:creationId xmlns:a16="http://schemas.microsoft.com/office/drawing/2014/main" id="{29A1DA00-ADBF-4489-9086-44FC08C6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61" y="4174169"/>
            <a:ext cx="3283226" cy="230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utien à &amp;quot;Stop pollution à Gabès&amp;quot;">
            <a:extLst>
              <a:ext uri="{FF2B5EF4-FFF2-40B4-BE49-F238E27FC236}">
                <a16:creationId xmlns:a16="http://schemas.microsoft.com/office/drawing/2014/main" id="{EEF1D5A9-C1AC-4F08-9A97-738F188FC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r="15058"/>
          <a:stretch/>
        </p:blipFill>
        <p:spPr bwMode="auto">
          <a:xfrm>
            <a:off x="10478810" y="141067"/>
            <a:ext cx="1529365" cy="22625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B5EC60-AA99-4C80-9107-DD76CBDD6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1" r="18065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6CD58-3982-4D47-8B45-10DFE50C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373" y="828145"/>
            <a:ext cx="3485322" cy="50293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400" i="1" dirty="0">
                <a:solidFill>
                  <a:srgbClr val="0070C0"/>
                </a:solidFill>
                <a:latin typeface="Arial Black" panose="020B0A04020102020204" pitchFamily="34" charset="0"/>
              </a:rPr>
              <a:t>How to do sports in a </a:t>
            </a:r>
            <a:r>
              <a:rPr lang="fr-FR" sz="2400" i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polluted</a:t>
            </a:r>
            <a:r>
              <a:rPr lang="fr-FR" sz="2400" i="1" dirty="0">
                <a:solidFill>
                  <a:srgbClr val="0070C0"/>
                </a:solidFill>
                <a:latin typeface="Arial Black" panose="020B0A04020102020204" pitchFamily="34" charset="0"/>
              </a:rPr>
              <a:t> city 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r-FR" sz="800" b="1" dirty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>
                <a:latin typeface="Arial Black" panose="020B0A04020102020204" pitchFamily="34" charset="0"/>
              </a:rPr>
              <a:t>It </a:t>
            </a:r>
            <a:r>
              <a:rPr lang="fr-FR" sz="2400" dirty="0" err="1">
                <a:latin typeface="Arial Black" panose="020B0A04020102020204" pitchFamily="34" charset="0"/>
              </a:rPr>
              <a:t>is</a:t>
            </a:r>
            <a:r>
              <a:rPr lang="fr-FR" sz="2400" dirty="0"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latin typeface="Arial Black" panose="020B0A04020102020204" pitchFamily="34" charset="0"/>
              </a:rPr>
              <a:t>better</a:t>
            </a:r>
            <a:r>
              <a:rPr lang="fr-FR" sz="2400" dirty="0">
                <a:latin typeface="Arial Black" panose="020B0A04020102020204" pitchFamily="34" charset="0"/>
              </a:rPr>
              <a:t> to </a:t>
            </a:r>
            <a:r>
              <a:rPr lang="fr-FR" sz="2400" dirty="0" err="1">
                <a:latin typeface="Arial Black" panose="020B0A04020102020204" pitchFamily="34" charset="0"/>
              </a:rPr>
              <a:t>stay</a:t>
            </a:r>
            <a:r>
              <a:rPr lang="fr-FR" sz="2400" dirty="0">
                <a:latin typeface="Arial Black" panose="020B0A04020102020204" pitchFamily="34" charset="0"/>
              </a:rPr>
              <a:t> at home </a:t>
            </a:r>
            <a:r>
              <a:rPr lang="fr-FR" sz="2400" dirty="0" err="1">
                <a:latin typeface="Arial Black" panose="020B0A04020102020204" pitchFamily="34" charset="0"/>
              </a:rPr>
              <a:t>than</a:t>
            </a:r>
            <a:r>
              <a:rPr lang="fr-FR" sz="2400" dirty="0">
                <a:latin typeface="Arial Black" panose="020B0A04020102020204" pitchFamily="34" charset="0"/>
              </a:rPr>
              <a:t> to go running </a:t>
            </a:r>
            <a:r>
              <a:rPr lang="fr-FR" sz="2400" dirty="0" err="1">
                <a:latin typeface="Arial Black" panose="020B0A04020102020204" pitchFamily="34" charset="0"/>
              </a:rPr>
              <a:t>along</a:t>
            </a:r>
            <a:r>
              <a:rPr lang="fr-FR" sz="2400" dirty="0">
                <a:latin typeface="Arial Black" panose="020B0A04020102020204" pitchFamily="34" charset="0"/>
              </a:rPr>
              <a:t> the </a:t>
            </a:r>
            <a:r>
              <a:rPr lang="fr-FR" sz="2400" dirty="0" err="1">
                <a:latin typeface="Arial Black" panose="020B0A04020102020204" pitchFamily="34" charset="0"/>
              </a:rPr>
              <a:t>polluted</a:t>
            </a:r>
            <a:r>
              <a:rPr lang="fr-FR" sz="2400" dirty="0">
                <a:latin typeface="Arial Black" panose="020B0A04020102020204" pitchFamily="34" charset="0"/>
              </a:rPr>
              <a:t> avenues.</a:t>
            </a:r>
            <a:endParaRPr lang="fr-FR" sz="2400" dirty="0"/>
          </a:p>
          <a:p>
            <a:pPr marL="0" indent="0" algn="ctr">
              <a:lnSpc>
                <a:spcPct val="150000"/>
              </a:lnSpc>
              <a:buNone/>
            </a:pP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227997-E950-4DB0-BE7F-52E7BEC27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1" r="-1" b="-1"/>
          <a:stretch/>
        </p:blipFill>
        <p:spPr>
          <a:xfrm>
            <a:off x="3068" y="0"/>
            <a:ext cx="12188932" cy="515499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8E70A3-1BB3-4A93-A800-67BC56C5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99" y="4530376"/>
            <a:ext cx="10614543" cy="1249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b="1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In addition, </a:t>
            </a:r>
            <a:r>
              <a:rPr lang="fr-FR" b="1" dirty="0" err="1"/>
              <a:t>we</a:t>
            </a:r>
            <a:r>
              <a:rPr lang="fr-FR" b="1" dirty="0"/>
              <a:t> have </a:t>
            </a:r>
            <a:r>
              <a:rPr lang="fr-FR" b="1" i="1" dirty="0">
                <a:solidFill>
                  <a:schemeClr val="accent2"/>
                </a:solidFill>
              </a:rPr>
              <a:t>no green </a:t>
            </a:r>
            <a:r>
              <a:rPr lang="fr-FR" b="1" i="1" dirty="0" err="1">
                <a:solidFill>
                  <a:schemeClr val="accent2"/>
                </a:solidFill>
              </a:rPr>
              <a:t>space</a:t>
            </a:r>
            <a:r>
              <a:rPr lang="fr-FR" b="1" i="1" dirty="0"/>
              <a:t> </a:t>
            </a:r>
            <a:r>
              <a:rPr lang="fr-FR" b="1" dirty="0"/>
              <a:t>to </a:t>
            </a:r>
            <a:r>
              <a:rPr lang="fr-FR" b="1" dirty="0" err="1"/>
              <a:t>play</a:t>
            </a:r>
            <a:r>
              <a:rPr lang="fr-FR" b="1" dirty="0"/>
              <a:t> sports.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b="1" dirty="0" err="1"/>
              <a:t>We</a:t>
            </a:r>
            <a:r>
              <a:rPr lang="fr-FR" b="1" dirty="0"/>
              <a:t> </a:t>
            </a:r>
            <a:r>
              <a:rPr lang="fr-FR" b="1" dirty="0" err="1"/>
              <a:t>need</a:t>
            </a:r>
            <a:r>
              <a:rPr lang="fr-FR" b="1" dirty="0"/>
              <a:t> real solutions to </a:t>
            </a:r>
            <a:r>
              <a:rPr lang="fr-FR" b="1" dirty="0" err="1"/>
              <a:t>breathe</a:t>
            </a:r>
            <a:r>
              <a:rPr lang="fr-FR" b="1" dirty="0"/>
              <a:t> </a:t>
            </a:r>
            <a:r>
              <a:rPr lang="fr-FR" b="1" dirty="0" err="1"/>
              <a:t>better</a:t>
            </a:r>
            <a:r>
              <a:rPr lang="fr-FR" b="1" dirty="0"/>
              <a:t> and </a:t>
            </a:r>
            <a:r>
              <a:rPr lang="fr-FR" b="1" dirty="0" err="1"/>
              <a:t>above</a:t>
            </a:r>
            <a:r>
              <a:rPr lang="fr-FR" b="1" dirty="0"/>
              <a:t> all to recharge </a:t>
            </a:r>
            <a:r>
              <a:rPr lang="fr-FR" b="1" dirty="0" err="1"/>
              <a:t>our</a:t>
            </a:r>
            <a:r>
              <a:rPr lang="fr-FR" b="1" dirty="0"/>
              <a:t> batteries.</a:t>
            </a:r>
          </a:p>
        </p:txBody>
      </p:sp>
    </p:spTree>
    <p:extLst>
      <p:ext uri="{BB962C8B-B14F-4D97-AF65-F5344CB8AC3E}">
        <p14:creationId xmlns:p14="http://schemas.microsoft.com/office/powerpoint/2010/main" val="52987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R Magazine - Employment law is not working: we need a solution">
            <a:extLst>
              <a:ext uri="{FF2B5EF4-FFF2-40B4-BE49-F238E27FC236}">
                <a16:creationId xmlns:a16="http://schemas.microsoft.com/office/drawing/2014/main" id="{17F2C230-3E81-4109-8258-0B66EE5FA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2" y="224349"/>
            <a:ext cx="11776342" cy="63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118</Words>
  <Application>Microsoft Office PowerPoint</Application>
  <PresentationFormat>Grand écran</PresentationFormat>
  <Paragraphs>15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Thème Office</vt:lpstr>
      <vt:lpstr>  Problems  in my city Sfax</vt:lpstr>
      <vt:lpstr>Problems in my city « Sfax »</vt:lpstr>
      <vt:lpstr>    Multiple sources of pollution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 of my city Sfax</dc:title>
  <dc:creator>Imed</dc:creator>
  <cp:lastModifiedBy>Imed</cp:lastModifiedBy>
  <cp:revision>5</cp:revision>
  <dcterms:created xsi:type="dcterms:W3CDTF">2022-01-21T15:28:01Z</dcterms:created>
  <dcterms:modified xsi:type="dcterms:W3CDTF">2022-01-21T15:46:32Z</dcterms:modified>
</cp:coreProperties>
</file>