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1" r:id="rId4"/>
    <p:sldId id="262" r:id="rId5"/>
    <p:sldId id="263" r:id="rId6"/>
    <p:sldId id="257" r:id="rId7"/>
    <p:sldId id="258" r:id="rId8"/>
    <p:sldId id="259" r:id="rId9"/>
    <p:sldId id="260" r:id="rId10"/>
    <p:sldId id="265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2" d="100"/>
          <a:sy n="72" d="100"/>
        </p:scale>
        <p:origin x="64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DCE9CF-B486-4648-9405-AA8E1C5FC0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0DE70D2-127D-4EB2-B648-3EFAFAA0E1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E97DF00-1DB8-4FDC-AF07-AF75A809A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9E670-1870-41BB-B6CA-FA0CD1930F78}" type="datetimeFigureOut">
              <a:rPr lang="fr-FR" smtClean="0"/>
              <a:t>21/01/2022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B191343-7950-4013-84B1-0769B08E7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941E2FE-9AD5-4C75-AA7A-27535F608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99A1F-15B1-44FC-AB47-C3379702EC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6750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AC45E8-15D0-454C-9078-C4BEB0BA6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44E0D13-672E-4B28-A90A-7AA965E363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410B6B5-3516-447B-9C3F-11E577863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9E670-1870-41BB-B6CA-FA0CD1930F78}" type="datetimeFigureOut">
              <a:rPr lang="fr-FR" smtClean="0"/>
              <a:t>21/01/2022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6313AD3-4E78-4B8F-A58D-5F1DD7651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F83FEC3-24AB-40B2-AAB9-B447EE83E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99A1F-15B1-44FC-AB47-C3379702EC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6803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F8D73DC-1AFB-4B43-AE44-A700F49F77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6B2258F-73DA-476A-ACED-764EE363FC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EAE3C52-1548-431D-A12B-A46CD222B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9E670-1870-41BB-B6CA-FA0CD1930F78}" type="datetimeFigureOut">
              <a:rPr lang="fr-FR" smtClean="0"/>
              <a:t>21/01/2022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F10E799-E882-4194-AA4E-60B64D78B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93A5DB6-A4DC-4568-BD51-0CE472340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99A1F-15B1-44FC-AB47-C3379702EC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4897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608DB8-481E-437A-B70A-447A6472F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3B26888-5031-4CA4-AE35-3EB989C283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F1E8BC3-4CC8-468F-9865-8070D3A1F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9E670-1870-41BB-B6CA-FA0CD1930F78}" type="datetimeFigureOut">
              <a:rPr lang="fr-FR" smtClean="0"/>
              <a:t>21/01/2022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C8654F3-EF13-411F-8971-0DE00555A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A4FD9CC-1E29-42FE-9E7B-EBA55E6A8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99A1F-15B1-44FC-AB47-C3379702EC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0936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7DF279-FD9D-42EB-9229-CDC4301CF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9863D60-1C13-43F4-B2F5-49750A50E9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0EC8740-6B8C-45E8-AF75-29BDF3A22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9E670-1870-41BB-B6CA-FA0CD1930F78}" type="datetimeFigureOut">
              <a:rPr lang="fr-FR" smtClean="0"/>
              <a:t>21/01/2022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16C3E51-60EF-495B-AF7B-39A32B144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136D87A-064B-4556-93DD-59FEFA965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99A1F-15B1-44FC-AB47-C3379702EC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1731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6C68E0-AED7-4DEB-B73D-B626036F6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1B6956B-71D7-435A-A94C-AD4B2803F0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4A4E5F0-BAB6-44B3-88DA-D88D7825F4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CEF1137-21F8-4889-B602-8DD9D8493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9E670-1870-41BB-B6CA-FA0CD1930F78}" type="datetimeFigureOut">
              <a:rPr lang="fr-FR" smtClean="0"/>
              <a:t>21/01/2022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A6A7C37-9AB3-485D-B1FD-51010F021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C1BBB2B-CF4B-4CD0-9137-8A34267E4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99A1F-15B1-44FC-AB47-C3379702EC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2526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587F7D-1B73-46BA-B98F-18779E81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EB1E370-66D8-4580-B4A0-A630A3BDA4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935F220-1ADE-44E7-9C0F-E8975912FA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04444EA-EB3A-4177-9FC4-DCF1FB2A37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0FF3E5D-5BB6-4BFE-A9EF-3F21C80944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6EDDAA6-BD46-4D4A-93B0-75EDBAF56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9E670-1870-41BB-B6CA-FA0CD1930F78}" type="datetimeFigureOut">
              <a:rPr lang="fr-FR" smtClean="0"/>
              <a:t>21/01/2022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4F1CC87-1C52-4B96-8F50-1E125EF09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2236008-53C8-4948-A39C-EE1665191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99A1F-15B1-44FC-AB47-C3379702EC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7498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2B6F84-F0AE-455C-BC5C-93AA66F64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884EAD5-9218-4115-A8A8-6EC1BC4F4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9E670-1870-41BB-B6CA-FA0CD1930F78}" type="datetimeFigureOut">
              <a:rPr lang="fr-FR" smtClean="0"/>
              <a:t>21/01/2022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372BA38-62B5-4BDA-A582-048D3B48E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85CA917-9C40-469C-86DB-FC7B0C945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99A1F-15B1-44FC-AB47-C3379702EC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1217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3A75EFD-3786-4494-B39D-9EF246482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9E670-1870-41BB-B6CA-FA0CD1930F78}" type="datetimeFigureOut">
              <a:rPr lang="fr-FR" smtClean="0"/>
              <a:t>21/01/2022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A61AD70-AA1C-48AE-B850-7EF680F8A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511CB08-9189-4CEB-94C3-5B54A13EF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99A1F-15B1-44FC-AB47-C3379702EC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4959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674F88-F325-499A-8FB1-FDA275853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C337949-2BAD-4A6B-9296-F478C3D10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C19D4EF-91DD-4585-8014-BB54E7D4AF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2A50815-3BA6-461B-9D2E-592953A31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9E670-1870-41BB-B6CA-FA0CD1930F78}" type="datetimeFigureOut">
              <a:rPr lang="fr-FR" smtClean="0"/>
              <a:t>21/01/2022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A125FEB-D8B5-4AC7-A7B0-0FF0B30EF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7F23F57-D9B9-430D-8888-6D5B65078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99A1F-15B1-44FC-AB47-C3379702EC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5446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764190-7CE0-44FD-8738-F7373237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9EE07A1-642A-421C-940E-47E6EA65FE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C79054C-6DB5-4DFC-9080-87A396BB75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5CDE54A-8BC9-4355-8F27-2571B078F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9E670-1870-41BB-B6CA-FA0CD1930F78}" type="datetimeFigureOut">
              <a:rPr lang="fr-FR" smtClean="0"/>
              <a:t>21/01/2022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03DF3CD-DA1D-4D97-B6F7-576222EBD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C9F5600-24A1-4FB5-A7E4-E06028378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99A1F-15B1-44FC-AB47-C3379702EC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6187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44B24E0-0302-496B-ABB4-281F38B87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A75CDCD-0F4A-476B-A1F6-D537730CEB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98B2B8E-4472-4E81-84BB-994EEC2ECC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9E670-1870-41BB-B6CA-FA0CD1930F78}" type="datetimeFigureOut">
              <a:rPr lang="fr-FR" smtClean="0"/>
              <a:t>21/01/2022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3367D23-475D-4A1E-B760-4C11232D71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78C726A-C80B-4588-A35C-305C6101EC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99A1F-15B1-44FC-AB47-C3379702EC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0902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86295E7F-EA66-480B-B001-C8BE7CD61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0040" y="4892040"/>
            <a:ext cx="11548872" cy="164592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6AC0DDA-CCB1-47BE-BF2D-FCA8D27574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040" y="4892040"/>
            <a:ext cx="7883433" cy="1645920"/>
          </a:xfrm>
          <a:solidFill>
            <a:srgbClr val="FFC000"/>
          </a:solidFill>
        </p:spPr>
        <p:txBody>
          <a:bodyPr anchor="ctr">
            <a:normAutofit/>
          </a:bodyPr>
          <a:lstStyle/>
          <a:p>
            <a:r>
              <a:rPr lang="fr-FR" sz="4100" dirty="0">
                <a:latin typeface="Arial Black" panose="020B0A04020102020204" pitchFamily="34" charset="0"/>
              </a:rPr>
              <a:t>Solutions for </a:t>
            </a:r>
            <a:r>
              <a:rPr lang="fr-FR" sz="4100" dirty="0" err="1">
                <a:latin typeface="Arial Black" panose="020B0A04020102020204" pitchFamily="34" charset="0"/>
              </a:rPr>
              <a:t>my</a:t>
            </a:r>
            <a:r>
              <a:rPr lang="fr-FR" sz="4100" dirty="0">
                <a:latin typeface="Arial Black" panose="020B0A04020102020204" pitchFamily="34" charset="0"/>
              </a:rPr>
              <a:t> city</a:t>
            </a:r>
            <a:br>
              <a:rPr lang="fr-FR" sz="4100" dirty="0">
                <a:latin typeface="Arial Black" panose="020B0A04020102020204" pitchFamily="34" charset="0"/>
              </a:rPr>
            </a:br>
            <a:r>
              <a:rPr lang="fr-FR" sz="4100" dirty="0">
                <a:latin typeface="Arial Black" panose="020B0A04020102020204" pitchFamily="34" charset="0"/>
              </a:rPr>
              <a:t>« Sfax »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B82A29A-608E-4BCB-88A5-025F4BBE1A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02119" y="4892040"/>
            <a:ext cx="3266789" cy="1645919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>
            <a:normAutofit/>
          </a:bodyPr>
          <a:lstStyle/>
          <a:p>
            <a:pPr algn="r"/>
            <a:r>
              <a:rPr lang="fr-FR" sz="2000" b="1" dirty="0" err="1">
                <a:latin typeface="Arial Black" panose="020B0A04020102020204" pitchFamily="34" charset="0"/>
              </a:rPr>
              <a:t>Aîcha</a:t>
            </a:r>
            <a:r>
              <a:rPr lang="fr-FR" sz="2000" b="1" dirty="0">
                <a:latin typeface="Arial Black" panose="020B0A04020102020204" pitchFamily="34" charset="0"/>
              </a:rPr>
              <a:t> GARGOURI</a:t>
            </a:r>
          </a:p>
          <a:p>
            <a:pPr algn="r"/>
            <a:endParaRPr lang="fr-FR" sz="500" b="1" i="1" dirty="0">
              <a:latin typeface="Arial Black" panose="020B0A04020102020204" pitchFamily="34" charset="0"/>
            </a:endParaRPr>
          </a:p>
          <a:p>
            <a:pPr algn="r"/>
            <a:r>
              <a:rPr lang="fr-FR" sz="1600" b="1" i="1" dirty="0">
                <a:latin typeface="Arial Black" panose="020B0A04020102020204" pitchFamily="34" charset="0"/>
              </a:rPr>
              <a:t>La coupole </a:t>
            </a:r>
            <a:r>
              <a:rPr lang="fr-FR" sz="1600" b="1" i="1" dirty="0" err="1">
                <a:latin typeface="Arial Black" panose="020B0A04020102020204" pitchFamily="34" charset="0"/>
              </a:rPr>
              <a:t>Private</a:t>
            </a:r>
            <a:r>
              <a:rPr lang="fr-FR" sz="1600" b="1" i="1" dirty="0">
                <a:latin typeface="Arial Black" panose="020B0A04020102020204" pitchFamily="34" charset="0"/>
              </a:rPr>
              <a:t> </a:t>
            </a:r>
            <a:r>
              <a:rPr lang="fr-FR" sz="1600" b="1" i="1" dirty="0" err="1">
                <a:latin typeface="Arial Black" panose="020B0A04020102020204" pitchFamily="34" charset="0"/>
              </a:rPr>
              <a:t>School</a:t>
            </a:r>
            <a:endParaRPr lang="fr-FR" sz="1600" b="1" i="1" dirty="0">
              <a:latin typeface="Arial Black" panose="020B0A04020102020204" pitchFamily="34" charset="0"/>
            </a:endParaRPr>
          </a:p>
        </p:txBody>
      </p:sp>
      <p:pic>
        <p:nvPicPr>
          <p:cNvPr id="2052" name="Picture 4" descr="UncommonSense">
            <a:extLst>
              <a:ext uri="{FF2B5EF4-FFF2-40B4-BE49-F238E27FC236}">
                <a16:creationId xmlns:a16="http://schemas.microsoft.com/office/drawing/2014/main" id="{DFC3E183-E62A-45F5-96F1-2E670E89AA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5" r="-1" b="-1"/>
          <a:stretch/>
        </p:blipFill>
        <p:spPr bwMode="auto">
          <a:xfrm>
            <a:off x="320040" y="320040"/>
            <a:ext cx="11548872" cy="4462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9066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951B9F3-775C-452D-A839-41CD5BC3F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36" y="0"/>
            <a:ext cx="1118483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ulle narrative : ronde 1">
            <a:extLst>
              <a:ext uri="{FF2B5EF4-FFF2-40B4-BE49-F238E27FC236}">
                <a16:creationId xmlns:a16="http://schemas.microsoft.com/office/drawing/2014/main" id="{06AC532E-8046-4528-B7BA-72A6520B3B56}"/>
              </a:ext>
            </a:extLst>
          </p:cNvPr>
          <p:cNvSpPr/>
          <p:nvPr/>
        </p:nvSpPr>
        <p:spPr>
          <a:xfrm>
            <a:off x="2411896" y="4253947"/>
            <a:ext cx="3021496" cy="1311965"/>
          </a:xfrm>
          <a:prstGeom prst="wedgeEllipseCallout">
            <a:avLst>
              <a:gd name="adj1" fmla="val -23026"/>
              <a:gd name="adj2" fmla="val 82981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i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 </a:t>
            </a:r>
            <a:r>
              <a:rPr lang="fr-FR" sz="2000" i="1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hope</a:t>
            </a:r>
            <a:r>
              <a:rPr lang="fr-FR" sz="2000" i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fr-FR" sz="2000" i="1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you</a:t>
            </a:r>
            <a:r>
              <a:rPr lang="fr-FR" sz="2000" i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fr-FR" sz="2000" i="1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liked</a:t>
            </a:r>
            <a:r>
              <a:rPr lang="fr-FR" sz="2000" i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fr-FR" sz="2000" i="1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my</a:t>
            </a:r>
            <a:r>
              <a:rPr lang="fr-FR" sz="2000" i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fr-FR" sz="2000" i="1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ideas</a:t>
            </a:r>
            <a:r>
              <a:rPr lang="fr-FR" sz="2000" i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384700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AD33D36-DFAF-49F8-8792-54503B74C1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005" y="2037665"/>
            <a:ext cx="46482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i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Solution 1 :</a:t>
            </a:r>
          </a:p>
          <a:p>
            <a:pPr marL="0" indent="0">
              <a:buNone/>
            </a:pPr>
            <a:r>
              <a:rPr lang="fr-FR" sz="3200" b="1" dirty="0" err="1"/>
              <a:t>Create</a:t>
            </a:r>
            <a:r>
              <a:rPr lang="fr-FR" sz="3200" b="1" dirty="0"/>
              <a:t> </a:t>
            </a:r>
            <a:r>
              <a:rPr lang="fr-FR" sz="3200" b="1" dirty="0" err="1"/>
              <a:t>coordinated</a:t>
            </a:r>
            <a:r>
              <a:rPr lang="fr-FR" sz="3200" b="1" dirty="0"/>
              <a:t> green </a:t>
            </a:r>
            <a:r>
              <a:rPr lang="fr-FR" sz="3200" b="1" dirty="0" err="1"/>
              <a:t>spaces</a:t>
            </a:r>
            <a:r>
              <a:rPr lang="fr-FR" sz="3200" b="1" dirty="0"/>
              <a:t> </a:t>
            </a:r>
            <a:r>
              <a:rPr lang="fr-FR" sz="3200" b="1" dirty="0" err="1"/>
              <a:t>with</a:t>
            </a:r>
            <a:r>
              <a:rPr lang="fr-FR" sz="3200" b="1" dirty="0"/>
              <a:t> </a:t>
            </a:r>
            <a:r>
              <a:rPr lang="fr-FR" sz="3200" b="1" dirty="0" err="1"/>
              <a:t>recycling</a:t>
            </a:r>
            <a:r>
              <a:rPr lang="fr-FR" sz="3200" b="1" dirty="0"/>
              <a:t> </a:t>
            </a:r>
            <a:r>
              <a:rPr lang="fr-FR" sz="3200" b="1" dirty="0" err="1"/>
              <a:t>accessories</a:t>
            </a:r>
            <a:r>
              <a:rPr lang="fr-FR" sz="3200" b="1" dirty="0"/>
              <a:t>.</a:t>
            </a:r>
          </a:p>
        </p:txBody>
      </p:sp>
      <p:pic>
        <p:nvPicPr>
          <p:cNvPr id="1026" name="Picture 2" descr="Solution 1 or 2 Choice Showing Strategy Options Or Solving - Free Stock  Photo by Stuart Miles on Stockvault.net">
            <a:extLst>
              <a:ext uri="{FF2B5EF4-FFF2-40B4-BE49-F238E27FC236}">
                <a16:creationId xmlns:a16="http://schemas.microsoft.com/office/drawing/2014/main" id="{B8D80ADE-D96B-4101-B685-9B8F792F8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465" y="0"/>
            <a:ext cx="6379535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3A5DD0E9-01D8-4E6A-8473-E6EF28D081EE}"/>
              </a:ext>
            </a:extLst>
          </p:cNvPr>
          <p:cNvSpPr txBox="1">
            <a:spLocks/>
          </p:cNvSpPr>
          <p:nvPr/>
        </p:nvSpPr>
        <p:spPr>
          <a:xfrm>
            <a:off x="240528" y="240526"/>
            <a:ext cx="5312134" cy="1284923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fr-FR" sz="2800" dirty="0">
                <a:latin typeface="Arial Black" panose="020B0A04020102020204" pitchFamily="34" charset="0"/>
              </a:rPr>
              <a:t>Solutions for </a:t>
            </a:r>
            <a:r>
              <a:rPr lang="fr-FR" sz="2800" dirty="0" err="1">
                <a:latin typeface="Arial Black" panose="020B0A04020102020204" pitchFamily="34" charset="0"/>
              </a:rPr>
              <a:t>my</a:t>
            </a:r>
            <a:r>
              <a:rPr lang="fr-FR" sz="2800" dirty="0">
                <a:latin typeface="Arial Black" panose="020B0A04020102020204" pitchFamily="34" charset="0"/>
              </a:rPr>
              <a:t> city</a:t>
            </a:r>
            <a:br>
              <a:rPr lang="fr-FR" sz="2800" dirty="0">
                <a:latin typeface="Arial Black" panose="020B0A04020102020204" pitchFamily="34" charset="0"/>
              </a:rPr>
            </a:br>
            <a:r>
              <a:rPr lang="fr-FR" sz="2800" dirty="0">
                <a:latin typeface="Arial Black" panose="020B0A04020102020204" pitchFamily="34" charset="0"/>
              </a:rPr>
              <a:t>« Sfax »</a:t>
            </a:r>
          </a:p>
        </p:txBody>
      </p:sp>
      <p:pic>
        <p:nvPicPr>
          <p:cNvPr id="4099" name="Picture 3" descr="Free Vector | Tree icon, natural product symbol flat design vector  illustration">
            <a:extLst>
              <a:ext uri="{FF2B5EF4-FFF2-40B4-BE49-F238E27FC236}">
                <a16:creationId xmlns:a16="http://schemas.microsoft.com/office/drawing/2014/main" id="{FB1F96C3-6C90-46F7-BEF3-89B5B7ED7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354" y="4593053"/>
            <a:ext cx="2024421" cy="2024421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9A1D4D9-FF01-4465-B1AE-3019B764E8C1}"/>
              </a:ext>
            </a:extLst>
          </p:cNvPr>
          <p:cNvSpPr/>
          <p:nvPr/>
        </p:nvSpPr>
        <p:spPr>
          <a:xfrm>
            <a:off x="240528" y="1789043"/>
            <a:ext cx="5312134" cy="2372139"/>
          </a:xfrm>
          <a:prstGeom prst="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6075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0 façons créatives de recycler vos bouteilles en plastique - Vivre Demain">
            <a:extLst>
              <a:ext uri="{FF2B5EF4-FFF2-40B4-BE49-F238E27FC236}">
                <a16:creationId xmlns:a16="http://schemas.microsoft.com/office/drawing/2014/main" id="{CD9497D0-A4FD-497D-9FE8-B3CE0F6A9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97" y="215890"/>
            <a:ext cx="3906226" cy="260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2B67EA3-6325-4235-9AFD-B86B8D9AD1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612" t="29128" r="20848" b="29527"/>
          <a:stretch/>
        </p:blipFill>
        <p:spPr>
          <a:xfrm>
            <a:off x="4647334" y="87660"/>
            <a:ext cx="7230794" cy="3173076"/>
          </a:xfrm>
          <a:prstGeom prst="rect">
            <a:avLst/>
          </a:prstGeom>
        </p:spPr>
      </p:pic>
      <p:pic>
        <p:nvPicPr>
          <p:cNvPr id="4098" name="Picture 2" descr="Vos déchets plastiques peuvent devenir du mobilier urbain grâce à  l&amp;#39;impression 3D">
            <a:extLst>
              <a:ext uri="{FF2B5EF4-FFF2-40B4-BE49-F238E27FC236}">
                <a16:creationId xmlns:a16="http://schemas.microsoft.com/office/drawing/2014/main" id="{41399F92-3653-469D-A8D4-32B2B7CBD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558" y="3260736"/>
            <a:ext cx="6692346" cy="338137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Vous avez déjà choisi une belle jardinière pour votre maison ?">
            <a:extLst>
              <a:ext uri="{FF2B5EF4-FFF2-40B4-BE49-F238E27FC236}">
                <a16:creationId xmlns:a16="http://schemas.microsoft.com/office/drawing/2014/main" id="{20AE3DD8-6F06-412B-9894-41ED05386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97" y="2986924"/>
            <a:ext cx="26289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48 pots de fleurs en objets de récup pour en décorer le jardin!">
            <a:extLst>
              <a:ext uri="{FF2B5EF4-FFF2-40B4-BE49-F238E27FC236}">
                <a16:creationId xmlns:a16="http://schemas.microsoft.com/office/drawing/2014/main" id="{DBF32C64-FCFB-420A-9ED3-30EEFCDDF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147" y="4899035"/>
            <a:ext cx="2628900" cy="174307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210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rèce : l&amp;#39;impression 3D pour transformer les déchets plastiques en mobilier  urbain">
            <a:extLst>
              <a:ext uri="{FF2B5EF4-FFF2-40B4-BE49-F238E27FC236}">
                <a16:creationId xmlns:a16="http://schemas.microsoft.com/office/drawing/2014/main" id="{D848598D-89E9-42E9-BFF4-58335345B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82" y="278295"/>
            <a:ext cx="4796128" cy="344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Print Your City - Zero Waste Lab by The New Raw">
            <a:extLst>
              <a:ext uri="{FF2B5EF4-FFF2-40B4-BE49-F238E27FC236}">
                <a16:creationId xmlns:a16="http://schemas.microsoft.com/office/drawing/2014/main" id="{4C5FFAC9-633E-4D07-B19F-926E0BE02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264" y="3846454"/>
            <a:ext cx="6382554" cy="273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The New Raw - Print Your City, Hanth Park, Salonicco, photo credit: ©Stefanos Tsakiris">
            <a:extLst>
              <a:ext uri="{FF2B5EF4-FFF2-40B4-BE49-F238E27FC236}">
                <a16:creationId xmlns:a16="http://schemas.microsoft.com/office/drawing/2014/main" id="{B706C00B-CCC0-4535-98D3-3F0EC949F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264" y="278296"/>
            <a:ext cx="6382553" cy="344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The New Raw – Print Your City, Salonicco">
            <a:extLst>
              <a:ext uri="{FF2B5EF4-FFF2-40B4-BE49-F238E27FC236}">
                <a16:creationId xmlns:a16="http://schemas.microsoft.com/office/drawing/2014/main" id="{7F67B199-38DD-47E5-8669-E7D4824BA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82" y="3846454"/>
            <a:ext cx="4796128" cy="273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631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25 façons originales de réutiliser et recycler de vieux pneus | Pneus en  jardinières, Vieux pneus, Aménagement jardin recup">
            <a:extLst>
              <a:ext uri="{FF2B5EF4-FFF2-40B4-BE49-F238E27FC236}">
                <a16:creationId xmlns:a16="http://schemas.microsoft.com/office/drawing/2014/main" id="{A98AD6B3-4F19-4D10-BAE0-1F9266E2B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039" y="0"/>
            <a:ext cx="53609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Machine De Recyclage Pour Bouteilles Et Canettes En Plastique,Prix D&amp;#39;usine  - Buy Machine De Recyclage De Bouteilles Et De Canettes En Plastique,Machine  De Recyclage De Canettes,Machine De Recyclage Product on Alibaba.com">
            <a:extLst>
              <a:ext uri="{FF2B5EF4-FFF2-40B4-BE49-F238E27FC236}">
                <a16:creationId xmlns:a16="http://schemas.microsoft.com/office/drawing/2014/main" id="{D832CA86-A07C-472D-A927-C82723678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35" y="516834"/>
            <a:ext cx="5880651" cy="588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625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olution 1 or 2 Choice Showing Strategy Options Or Solving - Free Stock  Photo by Stuart Miles on Stockvault.net">
            <a:extLst>
              <a:ext uri="{FF2B5EF4-FFF2-40B4-BE49-F238E27FC236}">
                <a16:creationId xmlns:a16="http://schemas.microsoft.com/office/drawing/2014/main" id="{B8D80ADE-D96B-4101-B685-9B8F792F8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469" y="1"/>
            <a:ext cx="6379535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3A5DD0E9-01D8-4E6A-8473-E6EF28D081EE}"/>
              </a:ext>
            </a:extLst>
          </p:cNvPr>
          <p:cNvSpPr txBox="1">
            <a:spLocks/>
          </p:cNvSpPr>
          <p:nvPr/>
        </p:nvSpPr>
        <p:spPr>
          <a:xfrm>
            <a:off x="240528" y="240526"/>
            <a:ext cx="5312134" cy="1284923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fr-FR" sz="2800" dirty="0">
                <a:latin typeface="Arial Black" panose="020B0A04020102020204" pitchFamily="34" charset="0"/>
              </a:rPr>
              <a:t>Solutions for </a:t>
            </a:r>
            <a:r>
              <a:rPr lang="fr-FR" sz="2800" dirty="0" err="1">
                <a:latin typeface="Arial Black" panose="020B0A04020102020204" pitchFamily="34" charset="0"/>
              </a:rPr>
              <a:t>my</a:t>
            </a:r>
            <a:r>
              <a:rPr lang="fr-FR" sz="2800" dirty="0">
                <a:latin typeface="Arial Black" panose="020B0A04020102020204" pitchFamily="34" charset="0"/>
              </a:rPr>
              <a:t> city</a:t>
            </a:r>
            <a:br>
              <a:rPr lang="fr-FR" sz="2800" dirty="0">
                <a:latin typeface="Arial Black" panose="020B0A04020102020204" pitchFamily="34" charset="0"/>
              </a:rPr>
            </a:br>
            <a:r>
              <a:rPr lang="fr-FR" sz="2800" dirty="0">
                <a:latin typeface="Arial Black" panose="020B0A04020102020204" pitchFamily="34" charset="0"/>
              </a:rPr>
              <a:t>« Sfax »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CBDF2B8F-C976-4BFF-A65A-24D83F34E202}"/>
              </a:ext>
            </a:extLst>
          </p:cNvPr>
          <p:cNvSpPr txBox="1">
            <a:spLocks/>
          </p:cNvSpPr>
          <p:nvPr/>
        </p:nvSpPr>
        <p:spPr>
          <a:xfrm>
            <a:off x="639005" y="2037665"/>
            <a:ext cx="46482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b="1" i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Solution 2 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3200" b="1" dirty="0" err="1"/>
              <a:t>Take</a:t>
            </a:r>
            <a:r>
              <a:rPr lang="fr-FR" sz="3200" b="1" dirty="0"/>
              <a:t> </a:t>
            </a:r>
            <a:r>
              <a:rPr lang="fr-FR" sz="3200" b="1" dirty="0" err="1"/>
              <a:t>advantage</a:t>
            </a:r>
            <a:r>
              <a:rPr lang="fr-FR" sz="3200" b="1" dirty="0"/>
              <a:t> of </a:t>
            </a:r>
            <a:r>
              <a:rPr lang="fr-FR" sz="3200" b="1" dirty="0" err="1"/>
              <a:t>solar</a:t>
            </a:r>
            <a:r>
              <a:rPr lang="fr-FR" sz="3200" b="1" dirty="0"/>
              <a:t> </a:t>
            </a:r>
            <a:r>
              <a:rPr lang="fr-FR" sz="3200" b="1" dirty="0" err="1"/>
              <a:t>energy</a:t>
            </a:r>
            <a:r>
              <a:rPr lang="fr-FR" sz="3200" b="1" dirty="0"/>
              <a:t> to power </a:t>
            </a:r>
            <a:r>
              <a:rPr lang="fr-FR" sz="3200" b="1" dirty="0" err="1"/>
              <a:t>spaces</a:t>
            </a:r>
            <a:r>
              <a:rPr lang="fr-FR" sz="3200" b="1" dirty="0"/>
              <a:t> and </a:t>
            </a:r>
            <a:r>
              <a:rPr lang="fr-FR" sz="3200" b="1" dirty="0" err="1"/>
              <a:t>make</a:t>
            </a:r>
            <a:r>
              <a:rPr lang="fr-FR" sz="3200" b="1" dirty="0"/>
              <a:t> </a:t>
            </a:r>
            <a:r>
              <a:rPr lang="fr-FR" sz="3200" b="1" dirty="0" err="1"/>
              <a:t>them</a:t>
            </a:r>
            <a:r>
              <a:rPr lang="fr-FR" sz="3200" b="1" dirty="0"/>
              <a:t> smart.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CC4ECA-D261-43CB-9194-60EE11F2C81A}"/>
              </a:ext>
            </a:extLst>
          </p:cNvPr>
          <p:cNvSpPr/>
          <p:nvPr/>
        </p:nvSpPr>
        <p:spPr>
          <a:xfrm>
            <a:off x="240528" y="1789043"/>
            <a:ext cx="5312134" cy="2372139"/>
          </a:xfrm>
          <a:prstGeom prst="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75" name="Picture 3" descr="Smart Space Store - Home | Facebook">
            <a:extLst>
              <a:ext uri="{FF2B5EF4-FFF2-40B4-BE49-F238E27FC236}">
                <a16:creationId xmlns:a16="http://schemas.microsoft.com/office/drawing/2014/main" id="{69C8119E-31CF-4147-8A82-B21105BBC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032" y="4494500"/>
            <a:ext cx="2031351" cy="2031351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72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D98BF4F-6379-4355-9788-BCEE9AFA55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28" t="33043" r="1768" b="9372"/>
          <a:stretch/>
        </p:blipFill>
        <p:spPr>
          <a:xfrm>
            <a:off x="304800" y="299464"/>
            <a:ext cx="5446643" cy="302020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B4A05D4-0D8E-41EF-9321-9C87910080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856" t="30564" r="2313" b="10154"/>
          <a:stretch/>
        </p:blipFill>
        <p:spPr>
          <a:xfrm>
            <a:off x="304800" y="3538330"/>
            <a:ext cx="5446643" cy="3020206"/>
          </a:xfrm>
          <a:prstGeom prst="rect">
            <a:avLst/>
          </a:prstGeom>
        </p:spPr>
      </p:pic>
      <p:pic>
        <p:nvPicPr>
          <p:cNvPr id="1028" name="Picture 4" descr="Arbre d&amp;#39;énergie solaire modèle 3D $30 - .stl .obj .fbx .dae .blend .3ds -  Free3D">
            <a:extLst>
              <a:ext uri="{FF2B5EF4-FFF2-40B4-BE49-F238E27FC236}">
                <a16:creationId xmlns:a16="http://schemas.microsoft.com/office/drawing/2014/main" id="{2CEA8AD9-129F-4800-A03F-28EBE00FB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226" y="299464"/>
            <a:ext cx="5936974" cy="6259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166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es arbres solaires s&amp;#39;enracinent en ville !">
            <a:extLst>
              <a:ext uri="{FF2B5EF4-FFF2-40B4-BE49-F238E27FC236}">
                <a16:creationId xmlns:a16="http://schemas.microsoft.com/office/drawing/2014/main" id="{63EF32F8-BCBE-4E5C-9149-8700E2EEE7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" r="5926" b="2"/>
          <a:stretch/>
        </p:blipFill>
        <p:spPr bwMode="auto"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587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>
            <a:extLst>
              <a:ext uri="{FF2B5EF4-FFF2-40B4-BE49-F238E27FC236}">
                <a16:creationId xmlns:a16="http://schemas.microsoft.com/office/drawing/2014/main" id="{4AD60F9F-10DC-4965-8A3A-30E1E504E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58" y="295370"/>
            <a:ext cx="11031467" cy="6267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591384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63</Words>
  <Application>Microsoft Office PowerPoint</Application>
  <PresentationFormat>Grand écran</PresentationFormat>
  <Paragraphs>11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6" baseType="lpstr">
      <vt:lpstr>Aharoni</vt:lpstr>
      <vt:lpstr>Arial</vt:lpstr>
      <vt:lpstr>Arial Black</vt:lpstr>
      <vt:lpstr>Calibri</vt:lpstr>
      <vt:lpstr>Calibri Light</vt:lpstr>
      <vt:lpstr>Thème Office</vt:lpstr>
      <vt:lpstr>Solutions for my city « Sfax »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Solution for my city « Sfax »</dc:title>
  <dc:creator>Imed</dc:creator>
  <cp:lastModifiedBy>Imed</cp:lastModifiedBy>
  <cp:revision>4</cp:revision>
  <dcterms:created xsi:type="dcterms:W3CDTF">2022-01-21T16:00:16Z</dcterms:created>
  <dcterms:modified xsi:type="dcterms:W3CDTF">2022-01-21T16:28:14Z</dcterms:modified>
</cp:coreProperties>
</file>