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8" name="Título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pt-PT"/>
              <a:t>Clique para editar o estilo</a:t>
            </a:r>
            <a:endParaRPr kumimoji="0" lang="en-US"/>
          </a:p>
        </p:txBody>
      </p:sp>
      <p:sp>
        <p:nvSpPr>
          <p:cNvPr id="9" name="Subtítulo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PT"/>
              <a:t>Faça clique para editar o estilo</a:t>
            </a:r>
            <a:endParaRPr kumimoji="0" lang="en-US"/>
          </a:p>
        </p:txBody>
      </p:sp>
      <p:sp>
        <p:nvSpPr>
          <p:cNvPr id="28" name="Marcador de Posição da Data 27"/>
          <p:cNvSpPr>
            <a:spLocks noGrp="1"/>
          </p:cNvSpPr>
          <p:nvPr>
            <p:ph type="dt" sz="half" idx="10"/>
          </p:nvPr>
        </p:nvSpPr>
        <p:spPr>
          <a:xfrm>
            <a:off x="6400800" y="6355080"/>
            <a:ext cx="2286000" cy="365760"/>
          </a:xfrm>
        </p:spPr>
        <p:txBody>
          <a:bodyPr/>
          <a:lstStyle>
            <a:lvl1pPr>
              <a:defRPr sz="1400"/>
            </a:lvl1pPr>
          </a:lstStyle>
          <a:p>
            <a:fld id="{29B8A01A-09E4-47D0-844B-41D1CD0E3AA9}" type="datetimeFigureOut">
              <a:rPr lang="pt-PT" smtClean="0"/>
              <a:t>20/07/2021</a:t>
            </a:fld>
            <a:endParaRPr lang="pt-PT"/>
          </a:p>
        </p:txBody>
      </p:sp>
      <p:sp>
        <p:nvSpPr>
          <p:cNvPr id="17" name="Marcador de Posição do Rodapé 16"/>
          <p:cNvSpPr>
            <a:spLocks noGrp="1"/>
          </p:cNvSpPr>
          <p:nvPr>
            <p:ph type="ftr" sz="quarter" idx="11"/>
          </p:nvPr>
        </p:nvSpPr>
        <p:spPr>
          <a:xfrm>
            <a:off x="2898648" y="6355080"/>
            <a:ext cx="3474720" cy="365760"/>
          </a:xfrm>
        </p:spPr>
        <p:txBody>
          <a:bodyPr/>
          <a:lstStyle/>
          <a:p>
            <a:endParaRPr lang="pt-PT"/>
          </a:p>
        </p:txBody>
      </p:sp>
      <p:sp>
        <p:nvSpPr>
          <p:cNvPr id="29" name="Marcador de Posição do Número do Diapositivo 28"/>
          <p:cNvSpPr>
            <a:spLocks noGrp="1"/>
          </p:cNvSpPr>
          <p:nvPr>
            <p:ph type="sldNum" sz="quarter" idx="12"/>
          </p:nvPr>
        </p:nvSpPr>
        <p:spPr>
          <a:xfrm>
            <a:off x="1216152" y="6355080"/>
            <a:ext cx="1219200" cy="365760"/>
          </a:xfrm>
        </p:spPr>
        <p:txBody>
          <a:bodyPr/>
          <a:lstStyle/>
          <a:p>
            <a:fld id="{F91754F7-EE2E-4C87-B9BE-95C60B1B273A}" type="slidenum">
              <a:rPr lang="pt-PT" smtClean="0"/>
              <a:t>‹nº›</a:t>
            </a:fld>
            <a:endParaRPr lang="pt-PT"/>
          </a:p>
        </p:txBody>
      </p:sp>
      <p:sp>
        <p:nvSpPr>
          <p:cNvPr id="21" name="Rectângulo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ângulo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ângulo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ângulo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a:t>Clique para editar o estilo</a:t>
            </a:r>
            <a:endParaRPr kumimoji="0" lang="en-US"/>
          </a:p>
        </p:txBody>
      </p:sp>
      <p:sp>
        <p:nvSpPr>
          <p:cNvPr id="3" name="Marcador de Posição de Texto Vertical 2"/>
          <p:cNvSpPr>
            <a:spLocks noGrp="1"/>
          </p:cNvSpPr>
          <p:nvPr>
            <p:ph type="body" orient="vert" idx="1"/>
          </p:nvPr>
        </p:nvSpPr>
        <p:spPr/>
        <p:txBody>
          <a:bodyPr vert="eaVert"/>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4" name="Marcador de Posição da Data 3"/>
          <p:cNvSpPr>
            <a:spLocks noGrp="1"/>
          </p:cNvSpPr>
          <p:nvPr>
            <p:ph type="dt" sz="half" idx="10"/>
          </p:nvPr>
        </p:nvSpPr>
        <p:spPr/>
        <p:txBody>
          <a:bodyPr/>
          <a:lstStyle/>
          <a:p>
            <a:fld id="{29B8A01A-09E4-47D0-844B-41D1CD0E3AA9}" type="datetimeFigureOut">
              <a:rPr lang="pt-PT" smtClean="0"/>
              <a:t>20/07/2021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F91754F7-EE2E-4C87-B9BE-95C60B1B273A}" type="slidenum">
              <a:rPr lang="pt-PT" smtClean="0"/>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PT"/>
              <a:t>Clique para editar o estilo</a:t>
            </a:r>
            <a:endParaRPr kumimoji="0" lang="en-US"/>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4" name="Marcador de Posição da Data 3"/>
          <p:cNvSpPr>
            <a:spLocks noGrp="1"/>
          </p:cNvSpPr>
          <p:nvPr>
            <p:ph type="dt" sz="half" idx="10"/>
          </p:nvPr>
        </p:nvSpPr>
        <p:spPr/>
        <p:txBody>
          <a:bodyPr/>
          <a:lstStyle/>
          <a:p>
            <a:fld id="{29B8A01A-09E4-47D0-844B-41D1CD0E3AA9}" type="datetimeFigureOut">
              <a:rPr lang="pt-PT" smtClean="0"/>
              <a:t>20/07/2021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F91754F7-EE2E-4C87-B9BE-95C60B1B273A}" type="slidenum">
              <a:rPr lang="pt-PT" smtClean="0"/>
              <a:t>‹nº›</a:t>
            </a:fld>
            <a:endParaRPr lang="pt-PT"/>
          </a:p>
        </p:txBody>
      </p:sp>
      <p:sp>
        <p:nvSpPr>
          <p:cNvPr id="7" name="Conexão recta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ângulo isósceles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exão recta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a:t>Clique para editar o estilo</a:t>
            </a:r>
            <a:endParaRPr kumimoji="0" lang="en-US"/>
          </a:p>
        </p:txBody>
      </p:sp>
      <p:sp>
        <p:nvSpPr>
          <p:cNvPr id="4" name="Marcador de Posição da Data 3"/>
          <p:cNvSpPr>
            <a:spLocks noGrp="1"/>
          </p:cNvSpPr>
          <p:nvPr>
            <p:ph type="dt" sz="half" idx="10"/>
          </p:nvPr>
        </p:nvSpPr>
        <p:spPr/>
        <p:txBody>
          <a:bodyPr/>
          <a:lstStyle/>
          <a:p>
            <a:fld id="{29B8A01A-09E4-47D0-844B-41D1CD0E3AA9}" type="datetimeFigureOut">
              <a:rPr lang="pt-PT" smtClean="0"/>
              <a:t>20/07/2021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F91754F7-EE2E-4C87-B9BE-95C60B1B273A}" type="slidenum">
              <a:rPr lang="pt-PT" smtClean="0"/>
              <a:t>‹nº›</a:t>
            </a:fld>
            <a:endParaRPr lang="pt-PT"/>
          </a:p>
        </p:txBody>
      </p:sp>
      <p:sp>
        <p:nvSpPr>
          <p:cNvPr id="8" name="Marcador de Posição de Conteúdo 7"/>
          <p:cNvSpPr>
            <a:spLocks noGrp="1"/>
          </p:cNvSpPr>
          <p:nvPr>
            <p:ph sz="quarter" idx="1"/>
          </p:nvPr>
        </p:nvSpPr>
        <p:spPr>
          <a:xfrm>
            <a:off x="457200" y="1219200"/>
            <a:ext cx="8229600" cy="4937760"/>
          </a:xfrm>
        </p:spPr>
        <p:txBody>
          <a:body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pt-PT"/>
              <a:t>Clique para editar o estilo</a:t>
            </a:r>
            <a:endParaRPr kumimoji="0" lang="en-US"/>
          </a:p>
        </p:txBody>
      </p:sp>
      <p:sp>
        <p:nvSpPr>
          <p:cNvPr id="3" name="Marcador de Posição do Texto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PT"/>
              <a:t>Clique para editar os estilos</a:t>
            </a:r>
          </a:p>
        </p:txBody>
      </p:sp>
      <p:sp>
        <p:nvSpPr>
          <p:cNvPr id="4" name="Marcador de Posição da Data 3"/>
          <p:cNvSpPr>
            <a:spLocks noGrp="1"/>
          </p:cNvSpPr>
          <p:nvPr>
            <p:ph type="dt" sz="half" idx="10"/>
          </p:nvPr>
        </p:nvSpPr>
        <p:spPr>
          <a:xfrm>
            <a:off x="6400800" y="6355080"/>
            <a:ext cx="2286000" cy="365760"/>
          </a:xfrm>
        </p:spPr>
        <p:txBody>
          <a:bodyPr/>
          <a:lstStyle/>
          <a:p>
            <a:fld id="{29B8A01A-09E4-47D0-844B-41D1CD0E3AA9}" type="datetimeFigureOut">
              <a:rPr lang="pt-PT" smtClean="0"/>
              <a:t>20/07/2021</a:t>
            </a:fld>
            <a:endParaRPr lang="pt-PT"/>
          </a:p>
        </p:txBody>
      </p:sp>
      <p:sp>
        <p:nvSpPr>
          <p:cNvPr id="5" name="Marcador de Posição do Rodapé 4"/>
          <p:cNvSpPr>
            <a:spLocks noGrp="1"/>
          </p:cNvSpPr>
          <p:nvPr>
            <p:ph type="ftr" sz="quarter" idx="11"/>
          </p:nvPr>
        </p:nvSpPr>
        <p:spPr>
          <a:xfrm>
            <a:off x="2898648" y="6355080"/>
            <a:ext cx="3474720" cy="365760"/>
          </a:xfrm>
        </p:spPr>
        <p:txBody>
          <a:bodyPr/>
          <a:lstStyle/>
          <a:p>
            <a:endParaRPr lang="pt-PT"/>
          </a:p>
        </p:txBody>
      </p:sp>
      <p:sp>
        <p:nvSpPr>
          <p:cNvPr id="6" name="Marcador de Posição do Número do Diapositivo 5"/>
          <p:cNvSpPr>
            <a:spLocks noGrp="1"/>
          </p:cNvSpPr>
          <p:nvPr>
            <p:ph type="sldNum" sz="quarter" idx="12"/>
          </p:nvPr>
        </p:nvSpPr>
        <p:spPr>
          <a:xfrm>
            <a:off x="1069848" y="6355080"/>
            <a:ext cx="1520952" cy="365760"/>
          </a:xfrm>
        </p:spPr>
        <p:txBody>
          <a:bodyPr/>
          <a:lstStyle/>
          <a:p>
            <a:fld id="{F91754F7-EE2E-4C87-B9BE-95C60B1B273A}" type="slidenum">
              <a:rPr lang="pt-PT" smtClean="0"/>
              <a:t>‹nº›</a:t>
            </a:fld>
            <a:endParaRPr lang="pt-PT"/>
          </a:p>
        </p:txBody>
      </p:sp>
      <p:sp>
        <p:nvSpPr>
          <p:cNvPr id="7" name="Rectângulo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ângulo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lstStyle/>
          <a:p>
            <a:r>
              <a:rPr kumimoji="0" lang="pt-PT"/>
              <a:t>Clique para editar o estilo</a:t>
            </a:r>
            <a:endParaRPr kumimoji="0" lang="en-US"/>
          </a:p>
        </p:txBody>
      </p:sp>
      <p:sp>
        <p:nvSpPr>
          <p:cNvPr id="5" name="Marcador de Posição da Data 4"/>
          <p:cNvSpPr>
            <a:spLocks noGrp="1"/>
          </p:cNvSpPr>
          <p:nvPr>
            <p:ph type="dt" sz="half" idx="10"/>
          </p:nvPr>
        </p:nvSpPr>
        <p:spPr/>
        <p:txBody>
          <a:bodyPr/>
          <a:lstStyle/>
          <a:p>
            <a:fld id="{29B8A01A-09E4-47D0-844B-41D1CD0E3AA9}" type="datetimeFigureOut">
              <a:rPr lang="pt-PT" smtClean="0"/>
              <a:t>20/07/2021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F91754F7-EE2E-4C87-B9BE-95C60B1B273A}" type="slidenum">
              <a:rPr lang="pt-PT" smtClean="0"/>
              <a:t>‹nº›</a:t>
            </a:fld>
            <a:endParaRPr lang="pt-PT"/>
          </a:p>
        </p:txBody>
      </p:sp>
      <p:sp>
        <p:nvSpPr>
          <p:cNvPr id="9" name="Marcador de Posição de Conteúdo 8"/>
          <p:cNvSpPr>
            <a:spLocks noGrp="1"/>
          </p:cNvSpPr>
          <p:nvPr>
            <p:ph sz="quarter" idx="1"/>
          </p:nvPr>
        </p:nvSpPr>
        <p:spPr>
          <a:xfrm>
            <a:off x="457200" y="1219200"/>
            <a:ext cx="4041648" cy="4937760"/>
          </a:xfrm>
        </p:spPr>
        <p:txBody>
          <a:body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11" name="Marcador de Posição de Conteúdo 10"/>
          <p:cNvSpPr>
            <a:spLocks noGrp="1"/>
          </p:cNvSpPr>
          <p:nvPr>
            <p:ph sz="quarter" idx="2"/>
          </p:nvPr>
        </p:nvSpPr>
        <p:spPr>
          <a:xfrm>
            <a:off x="4632198" y="1216152"/>
            <a:ext cx="4041648" cy="4937760"/>
          </a:xfrm>
        </p:spPr>
        <p:txBody>
          <a:body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nchor="ctr"/>
          <a:lstStyle>
            <a:lvl1pPr>
              <a:defRPr/>
            </a:lvl1pPr>
          </a:lstStyle>
          <a:p>
            <a:r>
              <a:rPr kumimoji="0" lang="pt-PT"/>
              <a:t>Clique para editar o estilo</a:t>
            </a:r>
            <a:endParaRPr kumimoji="0" lang="en-US"/>
          </a:p>
        </p:txBody>
      </p:sp>
      <p:sp>
        <p:nvSpPr>
          <p:cNvPr id="3" name="Marcador de Posição do Texto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PT"/>
              <a:t>Clique para editar os estilos</a:t>
            </a:r>
          </a:p>
        </p:txBody>
      </p:sp>
      <p:sp>
        <p:nvSpPr>
          <p:cNvPr id="4" name="Marcador de Posição do Texto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PT"/>
              <a:t>Clique para editar os estilos</a:t>
            </a:r>
          </a:p>
        </p:txBody>
      </p:sp>
      <p:sp>
        <p:nvSpPr>
          <p:cNvPr id="7" name="Marcador de Posição da Data 6"/>
          <p:cNvSpPr>
            <a:spLocks noGrp="1"/>
          </p:cNvSpPr>
          <p:nvPr>
            <p:ph type="dt" sz="half" idx="10"/>
          </p:nvPr>
        </p:nvSpPr>
        <p:spPr/>
        <p:txBody>
          <a:bodyPr/>
          <a:lstStyle/>
          <a:p>
            <a:fld id="{29B8A01A-09E4-47D0-844B-41D1CD0E3AA9}" type="datetimeFigureOut">
              <a:rPr lang="pt-PT" smtClean="0"/>
              <a:t>20/07/2021</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F91754F7-EE2E-4C87-B9BE-95C60B1B273A}" type="slidenum">
              <a:rPr lang="pt-PT" smtClean="0"/>
              <a:t>‹nº›</a:t>
            </a:fld>
            <a:endParaRPr lang="pt-PT"/>
          </a:p>
        </p:txBody>
      </p:sp>
      <p:sp>
        <p:nvSpPr>
          <p:cNvPr id="11" name="Marcador de Posição de Conteúdo 10"/>
          <p:cNvSpPr>
            <a:spLocks noGrp="1"/>
          </p:cNvSpPr>
          <p:nvPr>
            <p:ph sz="quarter" idx="2"/>
          </p:nvPr>
        </p:nvSpPr>
        <p:spPr>
          <a:xfrm>
            <a:off x="457200" y="2133600"/>
            <a:ext cx="4038600" cy="4038600"/>
          </a:xfrm>
        </p:spPr>
        <p:txBody>
          <a:body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13" name="Marcador de Posição de Conteúdo 12"/>
          <p:cNvSpPr>
            <a:spLocks noGrp="1"/>
          </p:cNvSpPr>
          <p:nvPr>
            <p:ph sz="quarter" idx="4"/>
          </p:nvPr>
        </p:nvSpPr>
        <p:spPr>
          <a:xfrm>
            <a:off x="4648200" y="2133600"/>
            <a:ext cx="4038600" cy="4038600"/>
          </a:xfrm>
        </p:spPr>
        <p:txBody>
          <a:body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lstStyle/>
          <a:p>
            <a:r>
              <a:rPr kumimoji="0" lang="pt-PT"/>
              <a:t>Clique para editar o estilo</a:t>
            </a:r>
            <a:endParaRPr kumimoji="0" lang="en-US"/>
          </a:p>
        </p:txBody>
      </p:sp>
      <p:sp>
        <p:nvSpPr>
          <p:cNvPr id="3" name="Marcador de Posição da Data 2"/>
          <p:cNvSpPr>
            <a:spLocks noGrp="1"/>
          </p:cNvSpPr>
          <p:nvPr>
            <p:ph type="dt" sz="half" idx="10"/>
          </p:nvPr>
        </p:nvSpPr>
        <p:spPr/>
        <p:txBody>
          <a:bodyPr/>
          <a:lstStyle/>
          <a:p>
            <a:fld id="{29B8A01A-09E4-47D0-844B-41D1CD0E3AA9}" type="datetimeFigureOut">
              <a:rPr lang="pt-PT" smtClean="0"/>
              <a:t>20/07/2021</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F91754F7-EE2E-4C87-B9BE-95C60B1B273A}" type="slidenum">
              <a:rPr lang="pt-PT" smtClean="0"/>
              <a:t>‹nº›</a:t>
            </a:fld>
            <a:endParaRPr lang="pt-PT"/>
          </a:p>
        </p:txBody>
      </p:sp>
      <p:sp>
        <p:nvSpPr>
          <p:cNvPr id="6" name="Triângulo isósceles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29B8A01A-09E4-47D0-844B-41D1CD0E3AA9}" type="datetimeFigureOut">
              <a:rPr lang="pt-PT" smtClean="0"/>
              <a:t>20/07/2021</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F91754F7-EE2E-4C87-B9BE-95C60B1B273A}" type="slidenum">
              <a:rPr lang="pt-PT" smtClean="0"/>
              <a:t>‹nº›</a:t>
            </a:fld>
            <a:endParaRPr lang="pt-PT"/>
          </a:p>
        </p:txBody>
      </p:sp>
      <p:sp>
        <p:nvSpPr>
          <p:cNvPr id="5" name="Conexão recta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ângulo isósceles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pt-PT"/>
              <a:t>Clique para editar o estilo</a:t>
            </a:r>
            <a:endParaRPr kumimoji="0" lang="en-US"/>
          </a:p>
        </p:txBody>
      </p:sp>
      <p:sp>
        <p:nvSpPr>
          <p:cNvPr id="3" name="Marcador de Posição do Texto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t-PT"/>
              <a:t>Clique para editar os estilos</a:t>
            </a:r>
          </a:p>
        </p:txBody>
      </p:sp>
      <p:sp>
        <p:nvSpPr>
          <p:cNvPr id="5" name="Marcador de Posição da Data 4"/>
          <p:cNvSpPr>
            <a:spLocks noGrp="1"/>
          </p:cNvSpPr>
          <p:nvPr>
            <p:ph type="dt" sz="half" idx="10"/>
          </p:nvPr>
        </p:nvSpPr>
        <p:spPr/>
        <p:txBody>
          <a:bodyPr/>
          <a:lstStyle/>
          <a:p>
            <a:fld id="{29B8A01A-09E4-47D0-844B-41D1CD0E3AA9}" type="datetimeFigureOut">
              <a:rPr lang="pt-PT" smtClean="0"/>
              <a:t>20/07/2021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F91754F7-EE2E-4C87-B9BE-95C60B1B273A}" type="slidenum">
              <a:rPr lang="pt-PT" smtClean="0"/>
              <a:t>‹nº›</a:t>
            </a:fld>
            <a:endParaRPr lang="pt-PT"/>
          </a:p>
        </p:txBody>
      </p:sp>
      <p:sp>
        <p:nvSpPr>
          <p:cNvPr id="8" name="Conexão recta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exão recta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ângulo isósceles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Marcador de Posição de Conteúdo 11"/>
          <p:cNvSpPr>
            <a:spLocks noGrp="1"/>
          </p:cNvSpPr>
          <p:nvPr>
            <p:ph sz="quarter" idx="1"/>
          </p:nvPr>
        </p:nvSpPr>
        <p:spPr>
          <a:xfrm>
            <a:off x="304800" y="304800"/>
            <a:ext cx="5715000" cy="5715000"/>
          </a:xfrm>
        </p:spPr>
        <p:txBody>
          <a:body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pt-PT"/>
              <a:t>Clique para editar o estilo</a:t>
            </a:r>
            <a:endParaRPr kumimoji="0" lang="en-US"/>
          </a:p>
        </p:txBody>
      </p:sp>
      <p:sp>
        <p:nvSpPr>
          <p:cNvPr id="3" name="Marcador de Posição da Imagem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pt-PT"/>
              <a:t>Clique no ícone para adicionar uma imagem</a:t>
            </a:r>
            <a:endParaRPr kumimoji="0" lang="en-US" dirty="0"/>
          </a:p>
        </p:txBody>
      </p:sp>
      <p:sp>
        <p:nvSpPr>
          <p:cNvPr id="4" name="Marcador de Posição do Texto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pt-PT"/>
              <a:t>Clique para editar os estilos</a:t>
            </a:r>
          </a:p>
        </p:txBody>
      </p:sp>
      <p:sp>
        <p:nvSpPr>
          <p:cNvPr id="5" name="Marcador de Posição da Data 4"/>
          <p:cNvSpPr>
            <a:spLocks noGrp="1"/>
          </p:cNvSpPr>
          <p:nvPr>
            <p:ph type="dt" sz="half" idx="10"/>
          </p:nvPr>
        </p:nvSpPr>
        <p:spPr/>
        <p:txBody>
          <a:bodyPr/>
          <a:lstStyle/>
          <a:p>
            <a:fld id="{29B8A01A-09E4-47D0-844B-41D1CD0E3AA9}" type="datetimeFigureOut">
              <a:rPr lang="pt-PT" smtClean="0"/>
              <a:t>20/07/2021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F91754F7-EE2E-4C87-B9BE-95C60B1B273A}" type="slidenum">
              <a:rPr lang="pt-PT" smtClean="0"/>
              <a:t>‹nº›</a:t>
            </a:fld>
            <a:endParaRPr lang="pt-PT"/>
          </a:p>
        </p:txBody>
      </p:sp>
      <p:sp>
        <p:nvSpPr>
          <p:cNvPr id="8" name="Conexão recta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ângulo isósceles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ângulo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Marcador de Posição do Título 21"/>
          <p:cNvSpPr>
            <a:spLocks noGrp="1"/>
          </p:cNvSpPr>
          <p:nvPr>
            <p:ph type="title"/>
          </p:nvPr>
        </p:nvSpPr>
        <p:spPr>
          <a:xfrm>
            <a:off x="457200" y="152400"/>
            <a:ext cx="8229600" cy="990600"/>
          </a:xfrm>
          <a:prstGeom prst="rect">
            <a:avLst/>
          </a:prstGeom>
        </p:spPr>
        <p:txBody>
          <a:bodyPr vert="horz" anchor="b" anchorCtr="0">
            <a:normAutofit/>
          </a:bodyPr>
          <a:lstStyle/>
          <a:p>
            <a:r>
              <a:rPr kumimoji="0" lang="pt-PT"/>
              <a:t>Clique para editar o estilo</a:t>
            </a:r>
            <a:endParaRPr kumimoji="0" lang="en-US"/>
          </a:p>
        </p:txBody>
      </p:sp>
      <p:sp>
        <p:nvSpPr>
          <p:cNvPr id="13" name="Marcador de Posição do Texto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pt-PT"/>
              <a:t>Clique para editar os estilos</a:t>
            </a:r>
          </a:p>
          <a:p>
            <a:pPr lvl="1" eaLnBrk="1" latinLnBrk="0" hangingPunct="1"/>
            <a:r>
              <a:rPr kumimoji="0" lang="pt-PT"/>
              <a:t>Segundo nível</a:t>
            </a:r>
          </a:p>
          <a:p>
            <a:pPr lvl="2" eaLnBrk="1" latinLnBrk="0" hangingPunct="1"/>
            <a:r>
              <a:rPr kumimoji="0" lang="pt-PT"/>
              <a:t>Terceiro nível</a:t>
            </a:r>
          </a:p>
          <a:p>
            <a:pPr lvl="3" eaLnBrk="1" latinLnBrk="0" hangingPunct="1"/>
            <a:r>
              <a:rPr kumimoji="0" lang="pt-PT"/>
              <a:t>Quarto nível</a:t>
            </a:r>
          </a:p>
          <a:p>
            <a:pPr lvl="4" eaLnBrk="1" latinLnBrk="0" hangingPunct="1"/>
            <a:r>
              <a:rPr kumimoji="0" lang="pt-PT"/>
              <a:t>Quinto nível</a:t>
            </a:r>
            <a:endParaRPr kumimoji="0" lang="en-US"/>
          </a:p>
        </p:txBody>
      </p:sp>
      <p:sp>
        <p:nvSpPr>
          <p:cNvPr id="14" name="Marcador de Posição da Dat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29B8A01A-09E4-47D0-844B-41D1CD0E3AA9}" type="datetimeFigureOut">
              <a:rPr lang="pt-PT" smtClean="0"/>
              <a:t>20/07/2021</a:t>
            </a:fld>
            <a:endParaRPr lang="pt-PT"/>
          </a:p>
        </p:txBody>
      </p:sp>
      <p:sp>
        <p:nvSpPr>
          <p:cNvPr id="3" name="Marcador de Posição do Rodapé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pt-PT"/>
          </a:p>
        </p:txBody>
      </p:sp>
      <p:sp>
        <p:nvSpPr>
          <p:cNvPr id="23" name="Marcador de Posição do Número do Diapositivo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91754F7-EE2E-4C87-B9BE-95C60B1B273A}" type="slidenum">
              <a:rPr lang="pt-PT" smtClean="0"/>
              <a:t>‹nº›</a:t>
            </a:fld>
            <a:endParaRPr lang="pt-PT"/>
          </a:p>
        </p:txBody>
      </p:sp>
      <p:sp>
        <p:nvSpPr>
          <p:cNvPr id="28" name="Conexão recta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exão recta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ângulo isósceles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pt-PT" sz="1800" dirty="0" err="1"/>
              <a:t>Marcellin</a:t>
            </a:r>
            <a:r>
              <a:rPr lang="pt-PT" sz="1800" dirty="0"/>
              <a:t> Mesquita </a:t>
            </a:r>
            <a:br>
              <a:rPr lang="pt-PT" sz="1800" dirty="0"/>
            </a:br>
            <a:r>
              <a:rPr lang="pt-PT" sz="1800" dirty="0" err="1"/>
              <a:t>Secondary</a:t>
            </a:r>
            <a:r>
              <a:rPr lang="pt-PT" sz="1800" dirty="0"/>
              <a:t> </a:t>
            </a:r>
            <a:r>
              <a:rPr lang="pt-PT" sz="1800" dirty="0" err="1"/>
              <a:t>School</a:t>
            </a:r>
            <a:r>
              <a:rPr lang="pt-PT" sz="1800" dirty="0"/>
              <a:t> </a:t>
            </a:r>
            <a:r>
              <a:rPr lang="pt-PT" sz="1800" dirty="0" err="1"/>
              <a:t>of</a:t>
            </a:r>
            <a:r>
              <a:rPr lang="pt-PT" sz="1800" dirty="0"/>
              <a:t> Cartaxo</a:t>
            </a:r>
            <a:br>
              <a:rPr lang="pt-PT" sz="1800" dirty="0"/>
            </a:br>
            <a:r>
              <a:rPr lang="pt-PT" sz="1800" dirty="0"/>
              <a:t>Professor: Ana Joaquim </a:t>
            </a:r>
          </a:p>
        </p:txBody>
      </p:sp>
      <p:sp>
        <p:nvSpPr>
          <p:cNvPr id="3" name="Subtítulo 2"/>
          <p:cNvSpPr>
            <a:spLocks noGrp="1"/>
          </p:cNvSpPr>
          <p:nvPr>
            <p:ph type="subTitle" idx="1"/>
          </p:nvPr>
        </p:nvSpPr>
        <p:spPr/>
        <p:txBody>
          <a:bodyPr>
            <a:normAutofit/>
          </a:bodyPr>
          <a:lstStyle/>
          <a:p>
            <a:r>
              <a:rPr lang="pt-PT" sz="1400" dirty="0" err="1"/>
              <a:t>Work</a:t>
            </a:r>
            <a:r>
              <a:rPr lang="pt-PT" sz="1400" dirty="0"/>
              <a:t> </a:t>
            </a:r>
            <a:r>
              <a:rPr lang="pt-PT" sz="1400" dirty="0" err="1"/>
              <a:t>done</a:t>
            </a:r>
            <a:r>
              <a:rPr lang="pt-PT" sz="1400" dirty="0"/>
              <a:t> </a:t>
            </a:r>
            <a:r>
              <a:rPr lang="pt-PT" sz="1400" dirty="0" err="1"/>
              <a:t>by</a:t>
            </a:r>
            <a:r>
              <a:rPr lang="pt-PT" sz="1400" dirty="0"/>
              <a:t>: Ana Jesus nº1, Elisa Mota nº5 </a:t>
            </a:r>
            <a:r>
              <a:rPr lang="pt-PT" sz="1400" dirty="0" err="1"/>
              <a:t>and</a:t>
            </a:r>
            <a:r>
              <a:rPr lang="pt-PT" sz="1400" dirty="0"/>
              <a:t> Carina Rodrigues nº2</a:t>
            </a:r>
          </a:p>
          <a:p>
            <a:endParaRPr lang="pt-P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175803"/>
            <a:ext cx="3382963"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ixaDeTexto 5"/>
          <p:cNvSpPr txBox="1"/>
          <p:nvPr/>
        </p:nvSpPr>
        <p:spPr>
          <a:xfrm>
            <a:off x="30305" y="332656"/>
            <a:ext cx="309634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PT" dirty="0" err="1"/>
              <a:t>Eight</a:t>
            </a:r>
            <a:r>
              <a:rPr lang="pt-PT" dirty="0"/>
              <a:t> </a:t>
            </a:r>
            <a:r>
              <a:rPr lang="pt-PT" dirty="0" err="1"/>
              <a:t>P's</a:t>
            </a:r>
            <a:r>
              <a:rPr lang="pt-PT" dirty="0"/>
              <a:t> </a:t>
            </a:r>
            <a:r>
              <a:rPr lang="pt-PT" dirty="0" err="1"/>
              <a:t>from</a:t>
            </a:r>
            <a:r>
              <a:rPr lang="pt-PT" dirty="0"/>
              <a:t> Marketing-</a:t>
            </a:r>
            <a:r>
              <a:rPr lang="pt-PT" dirty="0" err="1"/>
              <a:t>Mix</a:t>
            </a:r>
            <a:endParaRPr lang="pt-PT" dirty="0"/>
          </a:p>
        </p:txBody>
      </p:sp>
    </p:spTree>
    <p:extLst>
      <p:ext uri="{BB962C8B-B14F-4D97-AF65-F5344CB8AC3E}">
        <p14:creationId xmlns:p14="http://schemas.microsoft.com/office/powerpoint/2010/main" val="1549852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Price</a:t>
            </a:r>
          </a:p>
        </p:txBody>
      </p:sp>
      <p:sp>
        <p:nvSpPr>
          <p:cNvPr id="3" name="Marcador de Posição de Conteúdo 2"/>
          <p:cNvSpPr>
            <a:spLocks noGrp="1"/>
          </p:cNvSpPr>
          <p:nvPr>
            <p:ph sz="quarter" idx="1"/>
          </p:nvPr>
        </p:nvSpPr>
        <p:spPr/>
        <p:txBody>
          <a:bodyPr/>
          <a:lstStyle/>
          <a:p>
            <a:pPr marL="0" indent="0">
              <a:buNone/>
            </a:pPr>
            <a:endParaRPr lang="en-US" dirty="0"/>
          </a:p>
          <a:p>
            <a:pPr algn="just"/>
            <a:r>
              <a:rPr lang="en-US" dirty="0"/>
              <a:t>The company not only defines a retail price and purchase conditions, it is also necessary to take into account other costs that Clients may incur to obtain benefits from the service, such as time, physical and intellectual effort, among others.</a:t>
            </a:r>
            <a:endParaRPr lang="pt-PT"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3789040"/>
            <a:ext cx="2281436" cy="228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886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What</a:t>
            </a:r>
            <a:r>
              <a:rPr lang="pt-PT" dirty="0"/>
              <a:t> </a:t>
            </a:r>
            <a:r>
              <a:rPr lang="pt-PT" dirty="0" err="1"/>
              <a:t>is</a:t>
            </a:r>
            <a:r>
              <a:rPr lang="pt-PT" dirty="0"/>
              <a:t> Marketing-</a:t>
            </a:r>
            <a:r>
              <a:rPr lang="pt-PT" dirty="0" err="1"/>
              <a:t>Mix</a:t>
            </a:r>
            <a:r>
              <a:rPr lang="pt-PT" dirty="0"/>
              <a:t>?</a:t>
            </a:r>
          </a:p>
        </p:txBody>
      </p:sp>
      <p:sp>
        <p:nvSpPr>
          <p:cNvPr id="3" name="Marcador de Posição de Conteúdo 2"/>
          <p:cNvSpPr>
            <a:spLocks noGrp="1"/>
          </p:cNvSpPr>
          <p:nvPr>
            <p:ph sz="quarter" idx="1"/>
          </p:nvPr>
        </p:nvSpPr>
        <p:spPr>
          <a:xfrm>
            <a:off x="457200" y="1772816"/>
            <a:ext cx="3898776" cy="4384144"/>
          </a:xfrm>
        </p:spPr>
        <p:txBody>
          <a:bodyPr/>
          <a:lstStyle/>
          <a:p>
            <a:pPr algn="just"/>
            <a:r>
              <a:rPr lang="en-US" dirty="0"/>
              <a:t>The Marketing Mix 8 P's, is a set of actions or tactics that a company uses to promote the brand, service or product in the market. The 8P's were developed and studied originally thought in the Marketing services.</a:t>
            </a:r>
            <a:endParaRPr lang="pt-P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3047" y="1772816"/>
            <a:ext cx="4081897"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165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Product</a:t>
            </a:r>
            <a:r>
              <a:rPr lang="pt-PT" dirty="0"/>
              <a:t> </a:t>
            </a:r>
            <a:r>
              <a:rPr lang="pt-PT" dirty="0" err="1"/>
              <a:t>Elements</a:t>
            </a:r>
            <a:endParaRPr lang="pt-PT" dirty="0"/>
          </a:p>
        </p:txBody>
      </p:sp>
      <p:sp>
        <p:nvSpPr>
          <p:cNvPr id="3" name="Marcador de Posição de Conteúdo 2"/>
          <p:cNvSpPr>
            <a:spLocks noGrp="1"/>
          </p:cNvSpPr>
          <p:nvPr>
            <p:ph sz="quarter" idx="1"/>
          </p:nvPr>
        </p:nvSpPr>
        <p:spPr/>
        <p:txBody>
          <a:bodyPr/>
          <a:lstStyle/>
          <a:p>
            <a:endParaRPr lang="en-US" dirty="0"/>
          </a:p>
          <a:p>
            <a:pPr algn="just"/>
            <a:r>
              <a:rPr lang="en-US" dirty="0"/>
              <a:t>The company must take into account all the components of the service performance. The characteristics of the main service and the package of complementary services involving it must be selected, taking into account the benefits and the degree of performance of competing services.</a:t>
            </a:r>
          </a:p>
          <a:p>
            <a:endParaRPr lang="pt-P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005064"/>
            <a:ext cx="3808489" cy="2005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396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Place</a:t>
            </a:r>
            <a:r>
              <a:rPr lang="pt-PT" dirty="0"/>
              <a:t> &amp; Time</a:t>
            </a:r>
          </a:p>
        </p:txBody>
      </p:sp>
      <p:sp>
        <p:nvSpPr>
          <p:cNvPr id="3" name="Marcador de Posição de Conteúdo 2"/>
          <p:cNvSpPr>
            <a:spLocks noGrp="1"/>
          </p:cNvSpPr>
          <p:nvPr>
            <p:ph sz="quarter" idx="1"/>
          </p:nvPr>
        </p:nvSpPr>
        <p:spPr/>
        <p:txBody>
          <a:bodyPr/>
          <a:lstStyle/>
          <a:p>
            <a:endParaRPr lang="en-US" dirty="0"/>
          </a:p>
          <a:p>
            <a:pPr algn="just"/>
            <a:r>
              <a:rPr lang="en-US" dirty="0"/>
              <a:t>It is necessary to define when (delivery time), where (place) and how (means) the service will be delivered/rendered to Customers. This definition may involve physical and/or electronic distribution channels, depending on the nature of the service being provided.</a:t>
            </a:r>
          </a:p>
          <a:p>
            <a:endParaRPr lang="pt-PT"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867954"/>
            <a:ext cx="4320479" cy="2450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30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Process</a:t>
            </a:r>
            <a:endParaRPr lang="pt-PT" dirty="0"/>
          </a:p>
        </p:txBody>
      </p:sp>
      <p:sp>
        <p:nvSpPr>
          <p:cNvPr id="3" name="Marcador de Posição de Conteúdo 2"/>
          <p:cNvSpPr>
            <a:spLocks noGrp="1"/>
          </p:cNvSpPr>
          <p:nvPr>
            <p:ph sz="quarter" idx="1"/>
          </p:nvPr>
        </p:nvSpPr>
        <p:spPr>
          <a:xfrm>
            <a:off x="457200" y="1484784"/>
            <a:ext cx="8229600" cy="4672176"/>
          </a:xfrm>
        </p:spPr>
        <p:txBody>
          <a:bodyPr/>
          <a:lstStyle/>
          <a:p>
            <a:pPr algn="just"/>
            <a:r>
              <a:rPr lang="en-US" dirty="0"/>
              <a:t>The set of necessary procedures and processes that are necessary for the effectiveness of the service. These procedures are defined by the company and must be strictly followed.</a:t>
            </a:r>
          </a:p>
          <a:p>
            <a:endParaRPr lang="pt-P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409055"/>
            <a:ext cx="5874557"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389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Productivity</a:t>
            </a:r>
            <a:r>
              <a:rPr lang="pt-PT" dirty="0"/>
              <a:t> &amp; </a:t>
            </a:r>
            <a:r>
              <a:rPr lang="pt-PT" dirty="0" err="1"/>
              <a:t>Quality</a:t>
            </a:r>
            <a:endParaRPr lang="pt-PT" dirty="0"/>
          </a:p>
        </p:txBody>
      </p:sp>
      <p:sp>
        <p:nvSpPr>
          <p:cNvPr id="3" name="Marcador de Posição de Conteúdo 2"/>
          <p:cNvSpPr>
            <a:spLocks noGrp="1"/>
          </p:cNvSpPr>
          <p:nvPr>
            <p:ph sz="quarter" idx="1"/>
          </p:nvPr>
        </p:nvSpPr>
        <p:spPr/>
        <p:txBody>
          <a:bodyPr/>
          <a:lstStyle/>
          <a:p>
            <a:pPr marL="0" indent="0">
              <a:buNone/>
            </a:pPr>
            <a:endParaRPr lang="en-US" dirty="0"/>
          </a:p>
          <a:p>
            <a:pPr algn="just"/>
            <a:r>
              <a:rPr lang="en-US" dirty="0"/>
              <a:t>Ability that the company has to provide services in a timely manner and with the minimum possible costs while maintaining the quality characteristics required and perceived by customers. Quality - The degree to which a service satisfies the needs, desires and expectations of Customers.</a:t>
            </a:r>
            <a:endParaRPr lang="pt-PT"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861048"/>
            <a:ext cx="4260701" cy="261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213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People</a:t>
            </a:r>
            <a:endParaRPr lang="pt-PT" dirty="0"/>
          </a:p>
        </p:txBody>
      </p:sp>
      <p:sp>
        <p:nvSpPr>
          <p:cNvPr id="3" name="Marcador de Posição de Conteúdo 2"/>
          <p:cNvSpPr>
            <a:spLocks noGrp="1"/>
          </p:cNvSpPr>
          <p:nvPr>
            <p:ph sz="quarter" idx="1"/>
          </p:nvPr>
        </p:nvSpPr>
        <p:spPr/>
        <p:txBody>
          <a:bodyPr/>
          <a:lstStyle/>
          <a:p>
            <a:endParaRPr lang="en-US" dirty="0"/>
          </a:p>
          <a:p>
            <a:pPr algn="just"/>
            <a:r>
              <a:rPr lang="en-US" dirty="0"/>
              <a:t>Any person directly or indirectly involved in the production/delivery of the service. It is important to understand what the Client is looking for, but it is equally important to know how to interact with the Clients and take into account the individual needs of each one. The Customer is increasingly looking for a personalized service.</a:t>
            </a:r>
          </a:p>
          <a:p>
            <a:endParaRPr lang="pt-PT"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4337255"/>
            <a:ext cx="2865502" cy="1911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885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Promotion</a:t>
            </a:r>
            <a:r>
              <a:rPr lang="pt-PT" dirty="0"/>
              <a:t> &amp; </a:t>
            </a:r>
            <a:r>
              <a:rPr lang="pt-PT" dirty="0" err="1"/>
              <a:t>Education</a:t>
            </a:r>
            <a:endParaRPr lang="pt-PT" dirty="0"/>
          </a:p>
        </p:txBody>
      </p:sp>
      <p:sp>
        <p:nvSpPr>
          <p:cNvPr id="3" name="Marcador de Posição de Conteúdo 2"/>
          <p:cNvSpPr>
            <a:spLocks noGrp="1"/>
          </p:cNvSpPr>
          <p:nvPr>
            <p:ph sz="quarter" idx="1"/>
          </p:nvPr>
        </p:nvSpPr>
        <p:spPr>
          <a:xfrm>
            <a:off x="467544" y="1700808"/>
            <a:ext cx="8229600" cy="4937760"/>
          </a:xfrm>
        </p:spPr>
        <p:txBody>
          <a:bodyPr/>
          <a:lstStyle/>
          <a:p>
            <a:pPr algn="just"/>
            <a:r>
              <a:rPr lang="en-US" dirty="0"/>
              <a:t>Communication has a fundamental role, no marketing plan is successful without a good communication strategy, which promotes the benefits of the service but also educates the clients about it.</a:t>
            </a:r>
          </a:p>
          <a:p>
            <a:endParaRPr lang="pt-PT"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429000"/>
            <a:ext cx="4330116" cy="288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166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nchor="ctr">
            <a:normAutofit/>
          </a:bodyPr>
          <a:lstStyle/>
          <a:p>
            <a:r>
              <a:rPr lang="pt-PT" dirty="0" err="1"/>
              <a:t>Physical</a:t>
            </a:r>
            <a:r>
              <a:rPr lang="pt-PT" dirty="0"/>
              <a:t> </a:t>
            </a:r>
            <a:r>
              <a:rPr lang="pt-PT" dirty="0" err="1"/>
              <a:t>Evidence</a:t>
            </a:r>
            <a:endParaRPr lang="pt-PT" dirty="0"/>
          </a:p>
        </p:txBody>
      </p:sp>
      <p:sp>
        <p:nvSpPr>
          <p:cNvPr id="3" name="Marcador de Posição de Conteúdo 2"/>
          <p:cNvSpPr>
            <a:spLocks noGrp="1"/>
          </p:cNvSpPr>
          <p:nvPr>
            <p:ph sz="quarter" idx="2"/>
          </p:nvPr>
        </p:nvSpPr>
        <p:spPr>
          <a:xfrm>
            <a:off x="457200" y="1916832"/>
            <a:ext cx="4258816" cy="4255368"/>
          </a:xfrm>
        </p:spPr>
        <p:txBody>
          <a:bodyPr>
            <a:normAutofit/>
          </a:bodyPr>
          <a:lstStyle/>
          <a:p>
            <a:pPr marL="0" indent="0">
              <a:buNone/>
            </a:pPr>
            <a:endParaRPr lang="en-US" dirty="0"/>
          </a:p>
          <a:p>
            <a:pPr algn="just"/>
            <a:r>
              <a:rPr lang="en-US" dirty="0"/>
              <a:t>Visual or other tangible characteristics that provide evidence of service quality, anything that may influence the Customer's perception of the quality of service.</a:t>
            </a:r>
          </a:p>
          <a:p>
            <a:endParaRPr lang="en-US" dirty="0"/>
          </a:p>
          <a:p>
            <a:endParaRPr lang="pt-PT" dirty="0"/>
          </a:p>
        </p:txBody>
      </p:sp>
      <p:pic>
        <p:nvPicPr>
          <p:cNvPr id="1028" name="Picture 4" descr="Qualidade em serviços: 5 dicas para melhorar e monitorar sua empresa - Blog  BomControle">
            <a:extLst>
              <a:ext uri="{FF2B5EF4-FFF2-40B4-BE49-F238E27FC236}">
                <a16:creationId xmlns:a16="http://schemas.microsoft.com/office/drawing/2014/main" id="{44BD4930-F6CA-41C4-BFFE-E7996E91CB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98" r="37901" b="-2"/>
          <a:stretch/>
        </p:blipFill>
        <p:spPr bwMode="auto">
          <a:xfrm>
            <a:off x="4648200" y="1913384"/>
            <a:ext cx="4258816" cy="4258816"/>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7439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m">
  <a:themeElements>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m">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em">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26</TotalTime>
  <Words>430</Words>
  <Application>Microsoft Office PowerPoint</Application>
  <PresentationFormat>Apresentação no Ecrã (4:3)</PresentationFormat>
  <Paragraphs>27</Paragraphs>
  <Slides>10</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10</vt:i4>
      </vt:variant>
    </vt:vector>
  </HeadingPairs>
  <TitlesOfParts>
    <vt:vector size="16" baseType="lpstr">
      <vt:lpstr>Arial</vt:lpstr>
      <vt:lpstr>Bookman Old Style</vt:lpstr>
      <vt:lpstr>Gill Sans MT</vt:lpstr>
      <vt:lpstr>Wingdings</vt:lpstr>
      <vt:lpstr>Wingdings 3</vt:lpstr>
      <vt:lpstr>Origem</vt:lpstr>
      <vt:lpstr>Marcellin Mesquita  Secondary School of Cartaxo Professor: Ana Joaquim </vt:lpstr>
      <vt:lpstr>What is Marketing-Mix?</vt:lpstr>
      <vt:lpstr>Product Elements</vt:lpstr>
      <vt:lpstr>Place &amp; Time</vt:lpstr>
      <vt:lpstr>Process</vt:lpstr>
      <vt:lpstr>Productivity &amp; Quality</vt:lpstr>
      <vt:lpstr>People</vt:lpstr>
      <vt:lpstr>Promotion &amp; Education</vt:lpstr>
      <vt:lpstr>Physical Evidence</vt:lpstr>
      <vt:lpstr>Price</vt:lpstr>
    </vt:vector>
  </TitlesOfParts>
  <Company>M. E. - GEPE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Marcellin Mesquita  Secondary School of Cartaxo Professor: Ana Joaquim</dc:title>
  <dc:creator>Utilizador</dc:creator>
  <cp:lastModifiedBy>ana cristina joaquim</cp:lastModifiedBy>
  <cp:revision>4</cp:revision>
  <dcterms:created xsi:type="dcterms:W3CDTF">2020-10-07T11:06:53Z</dcterms:created>
  <dcterms:modified xsi:type="dcterms:W3CDTF">2021-07-20T16:06:38Z</dcterms:modified>
</cp:coreProperties>
</file>