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57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416C-FAFA-4F6C-BEBE-637EE3D6A85F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26760-1C33-406F-9D21-67BBEE5293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64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6760-1C33-406F-9D21-67BBEE52936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637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34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15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85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808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022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1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210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90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66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87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724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87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86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45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65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86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446B-2120-4775-992A-95227DFB31F2}" type="datetimeFigureOut">
              <a:rPr lang="pl-PL" smtClean="0"/>
              <a:t>2016-12-05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70A16A-F3D1-4EE3-A150-C4B052F8B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1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7700" y="2963863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Cześć!</a:t>
            </a:r>
            <a:b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Jesteśmy uczniami klasy 2</a:t>
            </a:r>
            <a:b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Szkoły Podstawowej w Babinie.</a:t>
            </a:r>
            <a:b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naszej klasie jest 6 dziewczyn</a:t>
            </a:r>
            <a:b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4 chłopców.</a:t>
            </a:r>
            <a:b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Obejrzyjcie nasze portrety </a:t>
            </a: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8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9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1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9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5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3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2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7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5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7288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1</Words>
  <Application>Microsoft Office PowerPoint</Application>
  <PresentationFormat>Panoramiczny</PresentationFormat>
  <Paragraphs>2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             Cześć! Jesteśmy uczniami klasy 2  Szkoły Podstawowej w Babinie. W naszej klasie jest 6 dziewczyn  i 4 chłopców. Obejrzyjcie nasze portrety 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Cześć! Jesteśmy uczniami klasy 2  Szkoły Podstawowej w Babinie. W naszej klasie jest 6 dziewczyn i 4 chłopców. Obejrzyjcie nasze portrety </dc:title>
  <dc:creator>Emilka</dc:creator>
  <cp:lastModifiedBy>Emilka</cp:lastModifiedBy>
  <cp:revision>4</cp:revision>
  <dcterms:created xsi:type="dcterms:W3CDTF">2016-11-29T15:05:21Z</dcterms:created>
  <dcterms:modified xsi:type="dcterms:W3CDTF">2016-12-05T16:47:12Z</dcterms:modified>
</cp:coreProperties>
</file>