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2" r:id="rId6"/>
    <p:sldId id="263" r:id="rId7"/>
    <p:sldId id="259" r:id="rId8"/>
    <p:sldId id="265" r:id="rId9"/>
    <p:sldId id="260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C47BDCC-075A-4BC4-8B2B-11036EE0089D}" type="datetimeFigureOut">
              <a:rPr lang="hr-HR" smtClean="0"/>
              <a:t>16.2.20.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0C9E19E-1284-42BC-AD02-46BD11DB3D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329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BDCC-075A-4BC4-8B2B-11036EE0089D}" type="datetimeFigureOut">
              <a:rPr lang="hr-HR" smtClean="0"/>
              <a:t>16.2.20.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E19E-1284-42BC-AD02-46BD11DB3D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220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BDCC-075A-4BC4-8B2B-11036EE0089D}" type="datetimeFigureOut">
              <a:rPr lang="hr-HR" smtClean="0"/>
              <a:t>16.2.20.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E19E-1284-42BC-AD02-46BD11DB3D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426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BDCC-075A-4BC4-8B2B-11036EE0089D}" type="datetimeFigureOut">
              <a:rPr lang="hr-HR" smtClean="0"/>
              <a:t>16.2.20.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E19E-1284-42BC-AD02-46BD11DB3D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978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BDCC-075A-4BC4-8B2B-11036EE0089D}" type="datetimeFigureOut">
              <a:rPr lang="hr-HR" smtClean="0"/>
              <a:t>16.2.20.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E19E-1284-42BC-AD02-46BD11DB3D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719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BDCC-075A-4BC4-8B2B-11036EE0089D}" type="datetimeFigureOut">
              <a:rPr lang="hr-HR" smtClean="0"/>
              <a:t>16.2.20.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E19E-1284-42BC-AD02-46BD11DB3D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377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BDCC-075A-4BC4-8B2B-11036EE0089D}" type="datetimeFigureOut">
              <a:rPr lang="hr-HR" smtClean="0"/>
              <a:t>16.2.20.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E19E-1284-42BC-AD02-46BD11DB3D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040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BDCC-075A-4BC4-8B2B-11036EE0089D}" type="datetimeFigureOut">
              <a:rPr lang="hr-HR" smtClean="0"/>
              <a:t>16.2.20.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E19E-1284-42BC-AD02-46BD11DB3D99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4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BDCC-075A-4BC4-8B2B-11036EE0089D}" type="datetimeFigureOut">
              <a:rPr lang="hr-HR" smtClean="0"/>
              <a:t>16.2.20.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E19E-1284-42BC-AD02-46BD11DB3D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585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BDCC-075A-4BC4-8B2B-11036EE0089D}" type="datetimeFigureOut">
              <a:rPr lang="hr-HR" smtClean="0"/>
              <a:t>16.2.20.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E19E-1284-42BC-AD02-46BD11DB3D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815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BDCC-075A-4BC4-8B2B-11036EE0089D}" type="datetimeFigureOut">
              <a:rPr lang="hr-HR" smtClean="0"/>
              <a:t>16.2.20.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E19E-1284-42BC-AD02-46BD11DB3D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40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BDCC-075A-4BC4-8B2B-11036EE0089D}" type="datetimeFigureOut">
              <a:rPr lang="hr-HR" smtClean="0"/>
              <a:t>16.2.20.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E19E-1284-42BC-AD02-46BD11DB3D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45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BDCC-075A-4BC4-8B2B-11036EE0089D}" type="datetimeFigureOut">
              <a:rPr lang="hr-HR" smtClean="0"/>
              <a:t>16.2.20.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E19E-1284-42BC-AD02-46BD11DB3D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917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BDCC-075A-4BC4-8B2B-11036EE0089D}" type="datetimeFigureOut">
              <a:rPr lang="hr-HR" smtClean="0"/>
              <a:t>16.2.20.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E19E-1284-42BC-AD02-46BD11DB3D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221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BDCC-075A-4BC4-8B2B-11036EE0089D}" type="datetimeFigureOut">
              <a:rPr lang="hr-HR" smtClean="0"/>
              <a:t>16.2.20.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E19E-1284-42BC-AD02-46BD11DB3D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23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BDCC-075A-4BC4-8B2B-11036EE0089D}" type="datetimeFigureOut">
              <a:rPr lang="hr-HR" smtClean="0"/>
              <a:t>16.2.20.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E19E-1284-42BC-AD02-46BD11DB3D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564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BDCC-075A-4BC4-8B2B-11036EE0089D}" type="datetimeFigureOut">
              <a:rPr lang="hr-HR" smtClean="0"/>
              <a:t>16.2.20.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E19E-1284-42BC-AD02-46BD11DB3D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05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47BDCC-075A-4BC4-8B2B-11036EE0089D}" type="datetimeFigureOut">
              <a:rPr lang="hr-HR" smtClean="0"/>
              <a:t>16.2.20.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C9E19E-1284-42BC-AD02-46BD11DB3D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7329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66C535-BB9A-40EC-A6C7-9136037A9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805" y="1354668"/>
            <a:ext cx="8204391" cy="2346475"/>
          </a:xfrm>
        </p:spPr>
        <p:txBody>
          <a:bodyPr>
            <a:normAutofit/>
          </a:bodyPr>
          <a:lstStyle/>
          <a:p>
            <a:pPr algn="ctr"/>
            <a:r>
              <a:rPr lang="hr-HR" sz="6000" dirty="0"/>
              <a:t>Marin soljačić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1EFB9CA-FBA0-4994-A6E0-7E1FFF1BA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7137" y="3940629"/>
            <a:ext cx="7197726" cy="1240970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Lana slatković i roko domazet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8545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B82BB5-C3BB-402B-BF98-79C11F42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Marin u školi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22E217-F0B9-4D19-94E4-7A48B0961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Marin je bio vrijedan učenik, a najviše je učio kod kuće s roditeljima koji su ga učili kako učiti</a:t>
            </a:r>
          </a:p>
          <a:p>
            <a:r>
              <a:rPr lang="hr-HR" sz="2400" dirty="0"/>
              <a:t>Tehnika kojom se služio za učenje je tehnika podcrtavanja. Tu tehniku prilagodio je sebi pa se tako služio, markerima i to žutim, narančastim i zelenim. Ono što je bilo bitno podcrtavao je žutim, jako bitno narančastim, a super bitno zelenim. Kasnije kada je čitao i ponavljao usmjerio se na podcrtano te je tako pamtio i štedio vrijeme. Kasnije, na fakultetu, testirao se zadacima za provjeru pa ako ih nije znao riješiti, ponovno je čitao dok nije razumio</a:t>
            </a:r>
          </a:p>
        </p:txBody>
      </p:sp>
    </p:spTree>
    <p:extLst>
      <p:ext uri="{BB962C8B-B14F-4D97-AF65-F5344CB8AC3E}">
        <p14:creationId xmlns:p14="http://schemas.microsoft.com/office/powerpoint/2010/main" val="179715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3E7BCA-E0FA-4E55-B6F9-2965487753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6E130B-775E-4AE3-971F-4765BB84AD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B3E800E-09DC-448C-8CAA-B31CA9866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639097"/>
            <a:ext cx="4789678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Hvala na pažnji</a:t>
            </a:r>
          </a:p>
        </p:txBody>
      </p:sp>
      <p:sp useBgFill="1">
        <p:nvSpPr>
          <p:cNvPr id="15" name="Rounded Rectangle 3">
            <a:extLst>
              <a:ext uri="{FF2B5EF4-FFF2-40B4-BE49-F238E27FC236}">
                <a16:creationId xmlns:a16="http://schemas.microsoft.com/office/drawing/2014/main" id="{47D1B3D9-1F1B-468B-AC82-D0DD90D05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2379" y="639097"/>
            <a:ext cx="5471927" cy="5575439"/>
          </a:xfrm>
          <a:prstGeom prst="roundRect">
            <a:avLst>
              <a:gd name="adj" fmla="val 531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>
              <a:solidFill>
                <a:schemeClr val="tx1"/>
              </a:solidFill>
            </a:endParaRPr>
          </a:p>
        </p:txBody>
      </p:sp>
      <p:pic>
        <p:nvPicPr>
          <p:cNvPr id="4" name="Grafika 3" descr="Nasmijano lice bez ispune">
            <a:extLst>
              <a:ext uri="{FF2B5EF4-FFF2-40B4-BE49-F238E27FC236}">
                <a16:creationId xmlns:a16="http://schemas.microsoft.com/office/drawing/2014/main" id="{AFF9A2F5-01FC-4F13-BFFE-83310C2D0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720971" y="1333795"/>
            <a:ext cx="4173253" cy="41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03ECF5-A3AE-4DE4-B278-DE86C2C8F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hr-HR" dirty="0"/>
              <a:t>Marin soljačić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4AB96B-AD82-45EB-88AB-041A93E0D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hr-HR" sz="2400" dirty="0"/>
              <a:t>Marin Soljačić rođen je u Zagrebu, 7.veljače 1974.godine</a:t>
            </a:r>
          </a:p>
          <a:p>
            <a:r>
              <a:rPr lang="hr-HR" sz="2400" dirty="0"/>
              <a:t>Osnovnu školu završio je u Zagrebu i to XV.gimnaziju poznatu pod nazivom MIOC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5F43954-E764-418D-A288-84F54BEDC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52" y="1656357"/>
            <a:ext cx="6095593" cy="338305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58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0297E7-C4FC-4C5F-BEA4-DC3E4F81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hr-HR" dirty="0"/>
              <a:t>Marin soljačić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D66BE7-C5A7-4B82-9AC3-9EB021BB8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r>
              <a:rPr lang="hr-HR" dirty="0"/>
              <a:t>Magisterij iz fizike završava na Sveučilištu Princeton (SAD) i to 1998.godine, a diplomirao je i elektrotehniku</a:t>
            </a:r>
          </a:p>
          <a:p>
            <a:r>
              <a:rPr lang="hr-HR" dirty="0"/>
              <a:t>2000.godine završava doktorat iz fizike te započinje post diplomski studij</a:t>
            </a:r>
          </a:p>
          <a:p>
            <a:r>
              <a:rPr lang="hr-HR" dirty="0"/>
              <a:t>Radi kao profesor i istraživač na MIT-u (Massachusetts Institute of Technology) u SAD-u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F29A513-5992-4FF0-B635-78FAAA55C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4" y="1131474"/>
            <a:ext cx="6897878" cy="460433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23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69BC13-A9ED-40BB-9C6E-6AE3522E4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Marin soljačić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33D255-C02F-4436-A1E7-229E61E0D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sz="3600" dirty="0"/>
              <a:t>Marin Soljačić je stručnjak za elektromagnetske fenomene, a osobito za nelinearnu optiku i nano-fotoniku</a:t>
            </a:r>
          </a:p>
          <a:p>
            <a:r>
              <a:rPr lang="hr-HR" sz="3600" b="1" dirty="0"/>
              <a:t>Fotonika</a:t>
            </a:r>
            <a:r>
              <a:rPr lang="hr-HR" sz="3600" dirty="0"/>
              <a:t> je grana fizike koja proučava mogućnosti razvoja uređaja utemeljenih na svojstvima </a:t>
            </a:r>
            <a:r>
              <a:rPr lang="hr-HR" sz="3600" b="1" dirty="0"/>
              <a:t>međudjelovanja svjetlosti i tvari</a:t>
            </a:r>
          </a:p>
          <a:p>
            <a:r>
              <a:rPr lang="hr-HR" sz="3600" b="1" dirty="0"/>
              <a:t>Nelinearna optika je grana optike</a:t>
            </a:r>
            <a:r>
              <a:rPr lang="hr-HR" sz="3600" dirty="0"/>
              <a:t> koja istražuje optičke pojave u sredstvima s nelinearnim </a:t>
            </a:r>
            <a:r>
              <a:rPr lang="hr-HR" sz="3600" b="1" dirty="0"/>
              <a:t>odnosom između električnoga polja i vektora polarizacije</a:t>
            </a:r>
          </a:p>
        </p:txBody>
      </p:sp>
    </p:spTree>
    <p:extLst>
      <p:ext uri="{BB962C8B-B14F-4D97-AF65-F5344CB8AC3E}">
        <p14:creationId xmlns:p14="http://schemas.microsoft.com/office/powerpoint/2010/main" val="126413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F2833A-9172-4396-A975-8FF32417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278" y="1030288"/>
            <a:ext cx="4099947" cy="1035579"/>
          </a:xfrm>
        </p:spPr>
        <p:txBody>
          <a:bodyPr>
            <a:normAutofit/>
          </a:bodyPr>
          <a:lstStyle/>
          <a:p>
            <a:r>
              <a:rPr lang="hr-HR" dirty="0"/>
              <a:t>fotonika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08E795-BB30-4E46-982F-72BB584AA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7278" y="2142067"/>
            <a:ext cx="4099947" cy="3649133"/>
          </a:xfrm>
        </p:spPr>
        <p:txBody>
          <a:bodyPr>
            <a:normAutofit/>
          </a:bodyPr>
          <a:lstStyle/>
          <a:p>
            <a:r>
              <a:rPr lang="hr-HR" dirty="0"/>
              <a:t>Fotonika je grana fizike</a:t>
            </a:r>
            <a:endParaRPr lang="en-US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79F37E0-C80C-4AB1-8082-8A7DBFBE3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85" y="639098"/>
            <a:ext cx="4079429" cy="2692424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D108A07-3334-487C-89F1-D646DA993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9" y="3586604"/>
            <a:ext cx="5454122" cy="2563437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58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AE5710-79F4-4950-86FC-437BD605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51" y="643465"/>
            <a:ext cx="3746091" cy="5571072"/>
          </a:xfrm>
        </p:spPr>
        <p:txBody>
          <a:bodyPr>
            <a:normAutofit/>
          </a:bodyPr>
          <a:lstStyle/>
          <a:p>
            <a:r>
              <a:rPr lang="hr-HR" dirty="0"/>
              <a:t>optika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DCED22-A4F9-43AB-9EE2-4CC1C91F8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9650" y="643465"/>
            <a:ext cx="6838883" cy="1821439"/>
          </a:xfrm>
        </p:spPr>
        <p:txBody>
          <a:bodyPr>
            <a:normAutofit/>
          </a:bodyPr>
          <a:lstStyle/>
          <a:p>
            <a:r>
              <a:rPr lang="hr-HR" dirty="0"/>
              <a:t>Nelinearna optika je grana optike</a:t>
            </a:r>
            <a:endParaRPr lang="en-US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044FF80-65FA-4029-8376-343182BC6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07" y="2252462"/>
            <a:ext cx="6645034" cy="342913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488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AF84ED-2BB5-4C95-996E-720FD3D3B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postignuće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AEB4C7-E6C4-475C-9E6C-291B84F3B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2006.godine predstavio je rad BEŽIČNI NEZRAČEĆI PRIJENOS ENERGIJE</a:t>
            </a:r>
          </a:p>
          <a:p>
            <a:r>
              <a:rPr lang="hr-HR" sz="3200" dirty="0"/>
              <a:t>To je vrlo značajan rad jer ako se usavrši eksperiment koji je izveo, u budućnosti bi mogli energiju prenositi bežično i to sa vrlo malo ili nimalo zračenja. Za sada je uspio prenijeti 40% energije kroz eksperiment</a:t>
            </a:r>
          </a:p>
        </p:txBody>
      </p:sp>
    </p:spTree>
    <p:extLst>
      <p:ext uri="{BB962C8B-B14F-4D97-AF65-F5344CB8AC3E}">
        <p14:creationId xmlns:p14="http://schemas.microsoft.com/office/powerpoint/2010/main" val="36905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2928EF5-98AF-4189-815D-58B026963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701492"/>
            <a:ext cx="4370064" cy="313325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B4FB73C-6C91-4517-A3A4-6342E6FB8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64" y="2482850"/>
            <a:ext cx="3705873" cy="277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1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0BF0F3-43CE-4222-BC35-899F36BF5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Nagrada marin soljačić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0A8E8D-5614-47C3-8E9E-6E41D15ED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800" dirty="0"/>
              <a:t>Marin Soljačić želi poticati mlade da uče i studiraju te da se bave znanošću</a:t>
            </a:r>
          </a:p>
          <a:p>
            <a:r>
              <a:rPr lang="hr-HR" sz="2800" dirty="0"/>
              <a:t>U Hrvatskoj uspostavlja nagradu koju je nazvao po sebi , a dodjeljuje se najuspješnijim maturantima na području fizike i matematike te iznosi 5000 dolara</a:t>
            </a:r>
          </a:p>
          <a:p>
            <a:r>
              <a:rPr lang="hr-HR" sz="2800" dirty="0"/>
              <a:t>Također, dijelove svojih brojnih nagrada koje je osvojio u Americi ulaže u Zakladu Marin Soljačić koja je namijenjena darovitoj djeci (Prize for Gifted Croatian Children)</a:t>
            </a:r>
          </a:p>
        </p:txBody>
      </p:sp>
    </p:spTree>
    <p:extLst>
      <p:ext uri="{BB962C8B-B14F-4D97-AF65-F5344CB8AC3E}">
        <p14:creationId xmlns:p14="http://schemas.microsoft.com/office/powerpoint/2010/main" val="28277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Zelena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Nebes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s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Široki zaslon</PresentationFormat>
  <Paragraphs>28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Nebeski</vt:lpstr>
      <vt:lpstr>Marin soljačić</vt:lpstr>
      <vt:lpstr>Marin soljačić</vt:lpstr>
      <vt:lpstr>Marin soljačić</vt:lpstr>
      <vt:lpstr>Marin soljačić</vt:lpstr>
      <vt:lpstr>fotonika</vt:lpstr>
      <vt:lpstr>optika</vt:lpstr>
      <vt:lpstr>postignuće</vt:lpstr>
      <vt:lpstr>PowerPoint prezentacija</vt:lpstr>
      <vt:lpstr>Nagrada marin soljačić</vt:lpstr>
      <vt:lpstr>Marin u školi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 soljačić</dc:title>
  <dc:creator>Maja Domazet</dc:creator>
  <cp:lastModifiedBy>Ante Tomić</cp:lastModifiedBy>
  <cp:revision>2</cp:revision>
  <dcterms:created xsi:type="dcterms:W3CDTF">2019-11-14T17:29:05Z</dcterms:created>
  <dcterms:modified xsi:type="dcterms:W3CDTF">2020-02-16T17:44:44Z</dcterms:modified>
</cp:coreProperties>
</file>