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4" r:id="rId10"/>
    <p:sldId id="263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>
      <p:cViewPr varScale="1">
        <p:scale>
          <a:sx n="131" d="100"/>
          <a:sy n="131" d="100"/>
        </p:scale>
        <p:origin x="79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ovijest.hr/nadanasnjidan/ivan-lupis-izumitelj-torpeda-1813/" TargetMode="External"/><Relationship Id="rId2" Type="http://schemas.openxmlformats.org/officeDocument/2006/relationships/hyperlink" Target="http://ivanlupis.blogspo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ist_of_Croatian_inventions_and_discoveries" TargetMode="External"/><Relationship Id="rId5" Type="http://schemas.openxmlformats.org/officeDocument/2006/relationships/hyperlink" Target="http://www.edubilla.com/invention/torpedo/" TargetMode="External"/><Relationship Id="rId4" Type="http://schemas.openxmlformats.org/officeDocument/2006/relationships/hyperlink" Target="https://www.total-croatia-news.com/lifestyle/35011-croatia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O-6a9ruVyx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90600"/>
            <a:ext cx="5105400" cy="1295400"/>
          </a:xfrm>
        </p:spPr>
        <p:txBody>
          <a:bodyPr>
            <a:noAutofit/>
          </a:bodyPr>
          <a:lstStyle/>
          <a:p>
            <a:pPr algn="ctr"/>
            <a:r>
              <a:rPr lang="hr-HR" sz="7200" dirty="0"/>
              <a:t/>
            </a:r>
            <a:br>
              <a:rPr lang="hr-HR" sz="7200" dirty="0"/>
            </a:br>
            <a:r>
              <a:rPr lang="hr-HR" sz="7200" dirty="0"/>
              <a:t/>
            </a:r>
            <a:br>
              <a:rPr lang="hr-HR" sz="7200" dirty="0"/>
            </a:br>
            <a:r>
              <a:rPr lang="hr-HR" sz="7200" dirty="0"/>
              <a:t/>
            </a:r>
            <a:br>
              <a:rPr lang="hr-HR" sz="7200" dirty="0"/>
            </a:br>
            <a:r>
              <a:rPr lang="hr-HR" sz="7200" dirty="0"/>
              <a:t/>
            </a:r>
            <a:br>
              <a:rPr lang="hr-HR" sz="7200" dirty="0"/>
            </a:br>
            <a:r>
              <a:rPr lang="hr-HR" sz="7200" dirty="0"/>
              <a:t/>
            </a:r>
            <a:br>
              <a:rPr lang="hr-HR" sz="7200" dirty="0"/>
            </a:br>
            <a:r>
              <a:rPr lang="hr-HR" sz="7200" dirty="0"/>
              <a:t/>
            </a:r>
            <a:br>
              <a:rPr lang="hr-HR" sz="7200" dirty="0"/>
            </a:br>
            <a:r>
              <a:rPr lang="hr-HR" sz="7200" dirty="0"/>
              <a:t/>
            </a:r>
            <a:br>
              <a:rPr lang="hr-HR" sz="7200" dirty="0"/>
            </a:br>
            <a:r>
              <a:rPr lang="hr-HR" sz="7200" dirty="0"/>
              <a:t/>
            </a:r>
            <a:br>
              <a:rPr lang="hr-HR" sz="7200" dirty="0"/>
            </a:br>
            <a:r>
              <a:rPr lang="hr-HR" sz="7200" dirty="0"/>
              <a:t/>
            </a:r>
            <a:br>
              <a:rPr lang="hr-HR" sz="7200" dirty="0"/>
            </a:br>
            <a:r>
              <a:rPr lang="hr-HR" sz="7200" dirty="0"/>
              <a:t/>
            </a:r>
            <a:br>
              <a:rPr lang="hr-HR" sz="7200" dirty="0"/>
            </a:br>
            <a:r>
              <a:rPr lang="hr-HR" sz="7200" dirty="0">
                <a:latin typeface="Times New Roman" pitchFamily="18" charset="0"/>
                <a:cs typeface="Times New Roman" pitchFamily="18" charset="0"/>
              </a:rPr>
              <a:t>Ivan Lupis</a:t>
            </a:r>
            <a:endParaRPr lang="hr-HR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7467600" cy="48737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hr-HR" sz="2000" dirty="0"/>
          </a:p>
          <a:p>
            <a:pPr marL="0" indent="0" algn="ctr">
              <a:buNone/>
            </a:pPr>
            <a:endParaRPr lang="hr-HR" sz="2000" dirty="0"/>
          </a:p>
          <a:p>
            <a:pPr marL="0" indent="0" algn="ctr">
              <a:buNone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    Osnovna škola Petra Preradovića</a:t>
            </a:r>
          </a:p>
          <a:p>
            <a:pPr marL="0" indent="0" algn="ctr">
              <a:buNone/>
            </a:pPr>
            <a:endParaRPr lang="hr-HR" sz="1600" dirty="0"/>
          </a:p>
          <a:p>
            <a:pPr marL="0" indent="0" algn="ctr">
              <a:buNone/>
            </a:pPr>
            <a:endParaRPr lang="hr-HR" sz="1600" dirty="0"/>
          </a:p>
          <a:p>
            <a:pPr marL="0" indent="0" algn="ctr">
              <a:buNone/>
            </a:pPr>
            <a:endParaRPr lang="hr-HR" sz="1600" dirty="0"/>
          </a:p>
          <a:p>
            <a:pPr marL="0" indent="0" algn="ctr">
              <a:buNone/>
            </a:pPr>
            <a:endParaRPr lang="hr-HR" sz="1600" dirty="0"/>
          </a:p>
          <a:p>
            <a:pPr marL="0" indent="0" algn="ctr">
              <a:buNone/>
            </a:pPr>
            <a:endParaRPr lang="hr-HR" sz="1600" dirty="0"/>
          </a:p>
          <a:p>
            <a:pPr marL="0" indent="0" algn="ctr">
              <a:buNone/>
            </a:pPr>
            <a:endParaRPr lang="hr-HR" sz="1600" dirty="0"/>
          </a:p>
          <a:p>
            <a:pPr marL="0" indent="0" algn="ctr">
              <a:buNone/>
            </a:pPr>
            <a:r>
              <a:rPr lang="hr-HR" sz="1600" dirty="0"/>
              <a:t>             </a:t>
            </a:r>
          </a:p>
          <a:p>
            <a:pPr marL="0" indent="0" algn="ctr">
              <a:buNone/>
            </a:pPr>
            <a:r>
              <a:rPr lang="hr-HR" sz="2000" dirty="0"/>
              <a:t>                                                           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Jakov Jure Vedrić 6.B</a:t>
            </a:r>
          </a:p>
          <a:p>
            <a:pPr marL="0" indent="0" algn="ctr">
              <a:buNone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2019/2020</a:t>
            </a:r>
            <a:endParaRPr lang="hr-HR" sz="2000" dirty="0"/>
          </a:p>
          <a:p>
            <a:pPr marL="0" indent="0" algn="ctr">
              <a:buNone/>
            </a:pPr>
            <a:endParaRPr lang="hr-HR" sz="1600" dirty="0"/>
          </a:p>
          <a:p>
            <a:pPr marL="0" indent="0" algn="ctr">
              <a:buNone/>
            </a:pPr>
            <a:endParaRPr lang="hr-HR" sz="1600" dirty="0"/>
          </a:p>
          <a:p>
            <a:pPr marL="0" indent="0" algn="ctr">
              <a:buNone/>
            </a:pPr>
            <a:r>
              <a:rPr lang="hr-HR" sz="1600" dirty="0"/>
              <a:t>         </a:t>
            </a:r>
          </a:p>
          <a:p>
            <a:pPr marL="0" indent="0" algn="ctr">
              <a:buNone/>
            </a:pPr>
            <a:endParaRPr lang="hr-HR" sz="1600" dirty="0"/>
          </a:p>
          <a:p>
            <a:pPr marL="0" indent="0" algn="ctr">
              <a:buNone/>
            </a:pPr>
            <a:endParaRPr lang="hr-HR" sz="1600" dirty="0"/>
          </a:p>
          <a:p>
            <a:pPr marL="0" indent="0" algn="ctr">
              <a:buNone/>
            </a:pPr>
            <a:endParaRPr lang="hr-HR" sz="1600" dirty="0"/>
          </a:p>
          <a:p>
            <a:pPr marL="0" indent="0" algn="ctr">
              <a:buNone/>
            </a:pPr>
            <a:endParaRPr lang="hr-HR" sz="1600" dirty="0"/>
          </a:p>
          <a:p>
            <a:pPr marL="0" indent="0" algn="ctr">
              <a:buNone/>
            </a:pPr>
            <a:endParaRPr lang="hr-HR" sz="1600" dirty="0"/>
          </a:p>
          <a:p>
            <a:pPr marL="0" indent="0" algn="ctr">
              <a:buNone/>
            </a:pPr>
            <a:endParaRPr lang="hr-H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02428"/>
            <a:ext cx="2529026" cy="345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29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latin typeface="Times New Roman" pitchFamily="18" charset="0"/>
                <a:cs typeface="Times New Roman" pitchFamily="18" charset="0"/>
              </a:rPr>
              <a:t>Types of torpedo</a:t>
            </a:r>
            <a:endParaRPr lang="hr-HR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7467600" cy="4492752"/>
          </a:xfrm>
        </p:spPr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 C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ompressed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air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torpedo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orpedo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 heated compressed air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3. Combined propulsion torpedo (heated air and steam)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ompressed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oxygen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torpedo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5. Electric-powered torpedo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et-powered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torpedo (hydrogen)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05200"/>
            <a:ext cx="2830286" cy="291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6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hr-HR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By the end of the 19th century, most of the world's navies started to acquire the Rijeka-made torpedoes and warfare at sea became unthinkable without the use of this weapon, at least until the end of the second world war.</a:t>
            </a:r>
            <a:endParaRPr lang="hr-H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198623" y="3733800"/>
            <a:ext cx="4194048" cy="295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25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latin typeface="Times New Roman" pitchFamily="18" charset="0"/>
                <a:cs typeface="Times New Roman" pitchFamily="18" charset="0"/>
              </a:rPr>
              <a:t>sources</a:t>
            </a:r>
            <a:endParaRPr lang="hr-HR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http://ivanlupis.blogspot.com/</a:t>
            </a:r>
            <a:r>
              <a:rPr lang="hr-HR" dirty="0"/>
              <a:t> </a:t>
            </a:r>
          </a:p>
          <a:p>
            <a:r>
              <a:rPr lang="hr-HR" dirty="0">
                <a:hlinkClick r:id="rId3"/>
              </a:rPr>
              <a:t>https://povijest.hr/nadanasnjidan/ivan-lupis-izumitelj-torpeda-1813/</a:t>
            </a:r>
            <a:r>
              <a:rPr lang="hr-HR" dirty="0"/>
              <a:t> </a:t>
            </a:r>
            <a:endParaRPr lang="hr-HR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www.total-croatia-news.com/lifestyle/35011-croatian</a:t>
            </a:r>
            <a:endParaRPr lang="hr-HR" dirty="0" smtClean="0"/>
          </a:p>
          <a:p>
            <a:r>
              <a:rPr lang="en-US" dirty="0">
                <a:hlinkClick r:id="rId5"/>
              </a:rPr>
              <a:t>http://www.edubilla.com/invention/torpedo</a:t>
            </a:r>
            <a:r>
              <a:rPr lang="en-US" dirty="0" smtClean="0">
                <a:hlinkClick r:id="rId5"/>
              </a:rPr>
              <a:t>/</a:t>
            </a:r>
            <a:endParaRPr lang="hr-HR" dirty="0" smtClean="0"/>
          </a:p>
          <a:p>
            <a:r>
              <a:rPr lang="en-US" dirty="0">
                <a:hlinkClick r:id="rId6"/>
              </a:rPr>
              <a:t>https://en.wikipedia.org/wiki/List_of_Croatian_inventions_and_discoveries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81963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43" y="3429001"/>
            <a:ext cx="5257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48006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28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latin typeface="Times New Roman" pitchFamily="18" charset="0"/>
                <a:cs typeface="Times New Roman" pitchFamily="18" charset="0"/>
              </a:rPr>
              <a:t>Content</a:t>
            </a:r>
            <a:endParaRPr lang="hr-HR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178552"/>
          </a:xfrm>
        </p:spPr>
        <p:txBody>
          <a:bodyPr/>
          <a:lstStyle/>
          <a:p>
            <a:pPr marL="0" indent="0">
              <a:buNone/>
            </a:pP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Biography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Inventions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5943600" cy="286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151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hr-HR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This presentation is about the great inventor of the torpedo, Ivan Lupis.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5562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0972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Biography</a:t>
            </a:r>
            <a:endParaRPr lang="hr-HR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Born in Rijeka, Croatia on the </a:t>
            </a:r>
            <a:r>
              <a:rPr lang="en-US" dirty="0" smtClean="0"/>
              <a:t>27</a:t>
            </a:r>
            <a:r>
              <a:rPr lang="hr-HR" dirty="0" smtClean="0"/>
              <a:t>th of</a:t>
            </a:r>
            <a:r>
              <a:rPr lang="en-US" dirty="0" smtClean="0"/>
              <a:t> </a:t>
            </a:r>
            <a:r>
              <a:rPr lang="en-US" dirty="0"/>
              <a:t>August 1813 </a:t>
            </a:r>
            <a:endParaRPr lang="hr-HR" dirty="0" smtClean="0"/>
          </a:p>
          <a:p>
            <a:r>
              <a:rPr lang="hr-HR" dirty="0" smtClean="0"/>
              <a:t>Died in Trogir on the </a:t>
            </a:r>
            <a:r>
              <a:rPr lang="en-US" dirty="0" smtClean="0"/>
              <a:t>11</a:t>
            </a:r>
            <a:r>
              <a:rPr lang="hr-HR" dirty="0" smtClean="0"/>
              <a:t>th of</a:t>
            </a:r>
            <a:r>
              <a:rPr lang="en-US" dirty="0" smtClean="0"/>
              <a:t> </a:t>
            </a:r>
            <a:r>
              <a:rPr lang="en-US" dirty="0"/>
              <a:t>January </a:t>
            </a:r>
            <a:r>
              <a:rPr lang="en-US" dirty="0" smtClean="0"/>
              <a:t>1875</a:t>
            </a:r>
            <a:endParaRPr lang="hr-HR" dirty="0"/>
          </a:p>
          <a:p>
            <a:r>
              <a:rPr lang="hr-HR" dirty="0"/>
              <a:t>Ivan Vukić, loannem Blasium Ignatium Lupis, Giovanni Biagio Luppis</a:t>
            </a:r>
          </a:p>
          <a:p>
            <a:r>
              <a:rPr lang="nn-NO" dirty="0"/>
              <a:t> </a:t>
            </a:r>
            <a:r>
              <a:rPr lang="hr-HR" dirty="0" smtClean="0"/>
              <a:t>The son of</a:t>
            </a:r>
            <a:r>
              <a:rPr lang="nn-NO" dirty="0" smtClean="0"/>
              <a:t> Ferdinand </a:t>
            </a:r>
            <a:r>
              <a:rPr lang="hr-HR" dirty="0" smtClean="0"/>
              <a:t>and</a:t>
            </a:r>
            <a:r>
              <a:rPr lang="nn-NO" dirty="0" smtClean="0"/>
              <a:t> Ivan</a:t>
            </a:r>
            <a:r>
              <a:rPr lang="hr-HR" dirty="0" smtClean="0"/>
              <a:t>a</a:t>
            </a:r>
            <a:r>
              <a:rPr lang="nn-NO" dirty="0" smtClean="0"/>
              <a:t> </a:t>
            </a:r>
            <a:r>
              <a:rPr lang="nn-NO" dirty="0"/>
              <a:t>Lupis </a:t>
            </a:r>
            <a:r>
              <a:rPr lang="hr-HR" dirty="0" smtClean="0"/>
              <a:t>maiden name</a:t>
            </a:r>
            <a:r>
              <a:rPr lang="nn-NO" dirty="0" smtClean="0"/>
              <a:t> </a:t>
            </a:r>
            <a:r>
              <a:rPr lang="nn-NO" dirty="0"/>
              <a:t>Perić</a:t>
            </a:r>
            <a:endParaRPr lang="hr-HR" dirty="0"/>
          </a:p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79392"/>
            <a:ext cx="1713225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171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latin typeface="Times New Roman" pitchFamily="18" charset="0"/>
                <a:cs typeface="Times New Roman" pitchFamily="18" charset="0"/>
              </a:rPr>
              <a:t>Education</a:t>
            </a:r>
            <a:endParaRPr lang="hr-HR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Descended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family of sailors from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Pelje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educated in Rijeka and Venice</a:t>
            </a:r>
          </a:p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He was 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officer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 the ships of the Austro-Hungarian Navy</a:t>
            </a:r>
          </a:p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reached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rank of captain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95800"/>
            <a:ext cx="4762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2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latin typeface="Times New Roman" pitchFamily="18" charset="0"/>
                <a:cs typeface="Times New Roman" pitchFamily="18" charset="0"/>
              </a:rPr>
              <a:t>retirement</a:t>
            </a:r>
            <a:endParaRPr lang="hr-HR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A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his retirement in 1861 he returned to Rijeka to work on the idea of ​​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unmanned boat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attacks an enemy ship over long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distances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He envisioned a floating device for destroying ships that would be unmanned and controlled from land, while the explosive charges would detonate at the moment of impact.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14800"/>
            <a:ext cx="3962400" cy="263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842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07"/>
            <a:ext cx="7467600" cy="1143000"/>
          </a:xfrm>
        </p:spPr>
        <p:txBody>
          <a:bodyPr>
            <a:normAutofit/>
          </a:bodyPr>
          <a:lstStyle/>
          <a:p>
            <a:r>
              <a:rPr lang="hr-HR" sz="6000" dirty="0">
                <a:latin typeface="Times New Roman" pitchFamily="18" charset="0"/>
                <a:cs typeface="Times New Roman" pitchFamily="18" charset="0"/>
              </a:rPr>
              <a:t>Torpedo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7467600" cy="4873752"/>
          </a:xfrm>
        </p:spPr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In 1860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 godine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he built a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torpedo,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which he later developed with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British machine engineer Robert Whitehead, manager of the local factory 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Stabilimento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Tecnico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Fiumano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“.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hr-HR" dirty="0" smtClean="0">
                <a:latin typeface="Times New Roman" pitchFamily="18" charset="0"/>
                <a:cs typeface="Times New Roman" pitchFamily="18" charset="0"/>
                <a:hlinkClick r:id="rId2"/>
              </a:rPr>
              <a:t>youtu.be/O-6a9ruVyxk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766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On </a:t>
            </a:r>
            <a:r>
              <a:rPr lang="hr-HR" dirty="0" smtClean="0"/>
              <a:t>the </a:t>
            </a:r>
            <a:r>
              <a:rPr lang="en-US" dirty="0" smtClean="0"/>
              <a:t>21</a:t>
            </a:r>
            <a:r>
              <a:rPr lang="hr-HR" dirty="0" smtClean="0"/>
              <a:t>st of</a:t>
            </a:r>
            <a:r>
              <a:rPr lang="en-US" dirty="0" smtClean="0"/>
              <a:t> </a:t>
            </a:r>
            <a:r>
              <a:rPr lang="en-US" dirty="0"/>
              <a:t>December 1866 the first automobile torpedo, now named </a:t>
            </a:r>
            <a:r>
              <a:rPr lang="en-US" dirty="0" err="1"/>
              <a:t>Minenschiff</a:t>
            </a:r>
            <a:r>
              <a:rPr lang="en-US" dirty="0"/>
              <a:t>, was officially demonstrated in front of the Austro-Hungarian State Naval Commission for evaluation. </a:t>
            </a:r>
            <a:endParaRPr lang="hr-HR" dirty="0" smtClean="0"/>
          </a:p>
          <a:p>
            <a:r>
              <a:rPr lang="en-US" dirty="0" smtClean="0"/>
              <a:t>This </a:t>
            </a:r>
            <a:r>
              <a:rPr lang="en-US" dirty="0"/>
              <a:t>model was 355 mm in diameter and 3.35 m in length, weighing 136 kg with 8 kg of explosives. </a:t>
            </a:r>
            <a:endParaRPr lang="hr-HR" dirty="0" smtClean="0"/>
          </a:p>
          <a:p>
            <a:r>
              <a:rPr lang="en-US" dirty="0" smtClean="0"/>
              <a:t>The </a:t>
            </a:r>
            <a:r>
              <a:rPr lang="en-US" dirty="0"/>
              <a:t>naval commission accepted it, and subsequently on </a:t>
            </a:r>
            <a:r>
              <a:rPr lang="en-US" dirty="0" smtClean="0"/>
              <a:t>6</a:t>
            </a:r>
            <a:r>
              <a:rPr lang="hr-HR" dirty="0" smtClean="0"/>
              <a:t>th of</a:t>
            </a:r>
            <a:r>
              <a:rPr lang="en-US" dirty="0" smtClean="0"/>
              <a:t> </a:t>
            </a:r>
            <a:r>
              <a:rPr lang="en-US" dirty="0"/>
              <a:t>March 1867 the government contracted the inventors for a test production and agreed to pay all the production costs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Whitehead retained the copyrights and even negotiated a new contract with </a:t>
            </a:r>
            <a:r>
              <a:rPr lang="en-US" dirty="0" err="1"/>
              <a:t>Luppis</a:t>
            </a:r>
            <a:r>
              <a:rPr lang="en-US" dirty="0"/>
              <a:t>. This however gave Whitehead full control of all future sales.</a:t>
            </a:r>
          </a:p>
        </p:txBody>
      </p:sp>
    </p:spTree>
    <p:extLst>
      <p:ext uri="{BB962C8B-B14F-4D97-AF65-F5344CB8AC3E}">
        <p14:creationId xmlns:p14="http://schemas.microsoft.com/office/powerpoint/2010/main" val="382242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/>
              <a:t> </a:t>
            </a:r>
            <a:r>
              <a:rPr lang="hr-HR" sz="6000" dirty="0" smtClean="0">
                <a:latin typeface="Times New Roman" pitchFamily="18" charset="0"/>
                <a:cs typeface="Times New Roman" pitchFamily="18" charset="0"/>
              </a:rPr>
              <a:t>what is a torpedo</a:t>
            </a:r>
            <a:r>
              <a:rPr lang="hr-HR" sz="6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A t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orpedo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an underwater vehicle designed to destroy ships and other vessels. 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fired from ships, submarines, aircraft, coastal forts,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helicopters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3593306"/>
            <a:ext cx="7000873" cy="276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0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327</TotalTime>
  <Words>463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Century Schoolbook</vt:lpstr>
      <vt:lpstr>Times New Roman</vt:lpstr>
      <vt:lpstr>Wingdings</vt:lpstr>
      <vt:lpstr>Wingdings 2</vt:lpstr>
      <vt:lpstr>Oriel</vt:lpstr>
      <vt:lpstr>          Ivan Lupis</vt:lpstr>
      <vt:lpstr>Content</vt:lpstr>
      <vt:lpstr>Introduction</vt:lpstr>
      <vt:lpstr>Biography</vt:lpstr>
      <vt:lpstr>Education</vt:lpstr>
      <vt:lpstr>retirement</vt:lpstr>
      <vt:lpstr>Torpedo</vt:lpstr>
      <vt:lpstr>production</vt:lpstr>
      <vt:lpstr> what is a torpedo?</vt:lpstr>
      <vt:lpstr>Types of torpedo</vt:lpstr>
      <vt:lpstr>conclusion</vt:lpstr>
      <vt:lpstr>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Ivan lupis</dc:title>
  <dc:creator>Jakov</dc:creator>
  <cp:lastModifiedBy>Windows User</cp:lastModifiedBy>
  <cp:revision>25</cp:revision>
  <dcterms:created xsi:type="dcterms:W3CDTF">2006-08-16T00:00:00Z</dcterms:created>
  <dcterms:modified xsi:type="dcterms:W3CDTF">2020-02-12T21:01:36Z</dcterms:modified>
</cp:coreProperties>
</file>