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B101638-8E38-4607-B5D2-221FACEBDF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A62B4E9-0E4A-4FD2-B234-C4CE3EC50E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784F-5317-4CC5-A0E2-271627E7C7FA}" type="datetimeFigureOut">
              <a:rPr lang="hr-HR" smtClean="0"/>
              <a:t>1.3.20.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9206ED-7A3B-4836-A7A4-DD67A02AFF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194515-B707-4B09-86DE-D80DAFF789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BCF0-C2A8-4BA8-A27C-764CB15FF8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92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4E08-5836-472C-A89B-F5389B8C8B0B}" type="datetimeFigureOut">
              <a:rPr lang="hr-HR" smtClean="0"/>
              <a:t>1.3.20.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  <a:endParaRPr lang="hr-HR" dirty="0"/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5947-AD67-4D88-9DB6-7610A2A790F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8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15947-AD67-4D88-9DB6-7610A2A790F4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539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AEBA535-193D-439F-89E7-E67ACA565C30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177B6-9B1B-4F1E-A866-FA30E7A89048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093E719-E7AD-488A-BAF7-83E0273785C9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571CC-E4EA-495A-8A7A-872627FD4A4A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1C8F02-728B-44AB-8C7A-513481D2106D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47CD82-5B0F-4DD4-818B-05EDA85727E6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361CB-FADC-459C-9498-F2D7E3CF966D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E52BB-9BAF-4444-83F2-1EFE2527F456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7" name="Pravokut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57A1E-2928-4BD6-BE07-F70438BA788B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E927C3-E5E5-402F-9413-CFDB6287525F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A1ED0A-69C4-48C1-B40B-5BD34EAD930B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66DB7EAA-3360-4902-AAED-34FFD493DE8E}" type="datetime1">
              <a:rPr lang="hr-HR" noProof="0" smtClean="0"/>
              <a:t>1.3.20.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Pravokut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7" name="Slika 6" descr="Digitalne veze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Pravokut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Pravokut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Pravokut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en-US" sz="6600" b="1" dirty="0" smtClean="0">
                <a:solidFill>
                  <a:schemeClr val="bg1"/>
                </a:solidFill>
              </a:rPr>
              <a:t>Ante </a:t>
            </a:r>
            <a:r>
              <a:rPr lang="en-US" sz="6600" b="1" dirty="0" err="1" smtClean="0">
                <a:solidFill>
                  <a:schemeClr val="bg1"/>
                </a:solidFill>
              </a:rPr>
              <a:t>Maglica</a:t>
            </a:r>
            <a:endParaRPr lang="hr-HR" sz="6600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endParaRPr lang="hr-HR" dirty="0">
              <a:solidFill>
                <a:srgbClr val="7CEBFF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73" y="0"/>
            <a:ext cx="429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36" y="1213576"/>
            <a:ext cx="7150100" cy="44831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87383" y="1439189"/>
            <a:ext cx="44542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Opći </a:t>
            </a:r>
            <a:r>
              <a:rPr lang="hr-HR" sz="3200" b="1" dirty="0" smtClean="0"/>
              <a:t>podatci</a:t>
            </a:r>
            <a:endParaRPr lang="hr-HR" sz="3200" b="1" dirty="0"/>
          </a:p>
          <a:p>
            <a:r>
              <a:rPr lang="hr-HR" sz="3200" b="1" dirty="0"/>
              <a:t>Ante (</a:t>
            </a:r>
            <a:r>
              <a:rPr lang="hr-HR" sz="3200" b="1" dirty="0" err="1"/>
              <a:t>Anthony</a:t>
            </a:r>
            <a:r>
              <a:rPr lang="hr-HR" sz="3200" b="1" dirty="0"/>
              <a:t>, </a:t>
            </a:r>
            <a:r>
              <a:rPr lang="hr-HR" sz="3200" b="1" dirty="0" err="1"/>
              <a:t>Tony</a:t>
            </a:r>
            <a:r>
              <a:rPr lang="hr-HR" sz="3200" b="1" dirty="0"/>
              <a:t>)</a:t>
            </a:r>
          </a:p>
          <a:p>
            <a:r>
              <a:rPr lang="hr-HR" sz="3200" b="1" dirty="0"/>
              <a:t>Prezime</a:t>
            </a:r>
          </a:p>
          <a:p>
            <a:r>
              <a:rPr lang="hr-HR" sz="3200" b="1" dirty="0"/>
              <a:t>Maglica</a:t>
            </a:r>
          </a:p>
          <a:p>
            <a:r>
              <a:rPr lang="hr-HR" sz="3200" b="1" dirty="0"/>
              <a:t>Mjesto i datum rođenja</a:t>
            </a:r>
          </a:p>
          <a:p>
            <a:r>
              <a:rPr lang="hr-HR" sz="3200" b="1" dirty="0"/>
              <a:t>New York (SAD), </a:t>
            </a:r>
            <a:endParaRPr lang="en-US" sz="3200" b="1" dirty="0" smtClean="0"/>
          </a:p>
          <a:p>
            <a:r>
              <a:rPr lang="hr-HR" sz="3200" b="1" dirty="0" smtClean="0"/>
              <a:t>19</a:t>
            </a:r>
            <a:r>
              <a:rPr lang="hr-HR" sz="3200" b="1" dirty="0"/>
              <a:t>. </a:t>
            </a:r>
            <a:r>
              <a:rPr lang="en-US" sz="3200" b="1" dirty="0" err="1" smtClean="0"/>
              <a:t>studenoga</a:t>
            </a:r>
            <a:r>
              <a:rPr lang="en-US" sz="3200" b="1" dirty="0" smtClean="0"/>
              <a:t> </a:t>
            </a:r>
            <a:r>
              <a:rPr lang="hr-HR" sz="3200" b="1" dirty="0" smtClean="0"/>
              <a:t>1930</a:t>
            </a:r>
            <a:r>
              <a:rPr lang="hr-H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40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54" y="819693"/>
            <a:ext cx="6731426" cy="4575266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96240" y="1125574"/>
            <a:ext cx="4942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</a:t>
            </a:r>
            <a:r>
              <a:rPr lang="hr-HR" sz="2400" dirty="0" smtClean="0"/>
              <a:t>smislio </a:t>
            </a:r>
            <a:r>
              <a:rPr lang="en-US" sz="2400" dirty="0" smtClean="0"/>
              <a:t>je </a:t>
            </a:r>
            <a:r>
              <a:rPr lang="hr-HR" sz="2400" dirty="0" smtClean="0"/>
              <a:t>Maglite</a:t>
            </a:r>
            <a:r>
              <a:rPr lang="hr-HR" sz="2400" dirty="0"/>
              <a:t>, novu, čvrstu, vodootpornu, konstrukcijski poboljšanu svjetiljku od </a:t>
            </a:r>
            <a:r>
              <a:rPr lang="hr-HR" sz="2400" dirty="0" err="1"/>
              <a:t>anodiziranog</a:t>
            </a:r>
            <a:r>
              <a:rPr lang="hr-HR" sz="2400" dirty="0"/>
              <a:t> aluminija, koja će biti otporna na koroziju s vanjske i s unutarnje strane. Svjetiljku je patentirao te počeo proizvoditi 1979. Maglite karakterizira dugme za paljenje, gašenje i prilagodljivu zraku svjetla, čime svjetlost može biti usmjerena ili raspršena. Zbog svoje kvalitete, funkcionalnosti i izdržljivosti svjetiljka je postala dio standardne policijske opreme u SAD-u, a prihvaćena je i u širokoj </a:t>
            </a:r>
            <a:r>
              <a:rPr lang="hr-HR" sz="2400" dirty="0" smtClean="0"/>
              <a:t>uporabi</a:t>
            </a:r>
            <a:r>
              <a:rPr lang="en-US" sz="2400" dirty="0" smtClean="0"/>
              <a:t>.</a:t>
            </a:r>
            <a:endParaRPr lang="hr-HR" sz="2400" dirty="0"/>
          </a:p>
        </p:txBody>
      </p:sp>
      <p:sp>
        <p:nvSpPr>
          <p:cNvPr id="4" name="Pravokutnik 3"/>
          <p:cNvSpPr/>
          <p:nvPr/>
        </p:nvSpPr>
        <p:spPr>
          <a:xfrm>
            <a:off x="8140479" y="6388553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https://tehnika.lzmk.hr/maglica-ante/</a:t>
            </a:r>
          </a:p>
        </p:txBody>
      </p:sp>
    </p:spTree>
    <p:extLst>
      <p:ext uri="{BB962C8B-B14F-4D97-AF65-F5344CB8AC3E}">
        <p14:creationId xmlns:p14="http://schemas.microsoft.com/office/powerpoint/2010/main" val="80593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423"/>
            <a:ext cx="5729968" cy="348615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35131" y="702270"/>
            <a:ext cx="11560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K</a:t>
            </a:r>
            <a:r>
              <a:rPr lang="pl-PL" sz="2800" dirty="0" smtClean="0"/>
              <a:t>ako </a:t>
            </a:r>
            <a:r>
              <a:rPr lang="pl-PL" sz="2800" dirty="0"/>
              <a:t>je došao na ideju da napravi tako dobru svjetiljku i odakle mu inspiracija?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5943329" y="1349888"/>
            <a:ext cx="624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Jedan dan, tokom posla, jedan alat mu pada iza ormara. Tamo je mrak. I Ante Maglica uzima u ruke ručnu svjetiljku da posvijetli gdje je alat. I nije zadovoljan jačinom svjetla. Isti trenutak mu na pamet pada ideja da sam izrađuje ručne svjetiljke. Toliko jake da će se sve dobro vidjeti. I u mislima se vraća 31 godinu unatrag.</a:t>
            </a:r>
          </a:p>
          <a:p>
            <a:r>
              <a:rPr lang="hr-HR" sz="2400" dirty="0"/>
              <a:t>Zlarin, rujan 1943. godine.</a:t>
            </a:r>
          </a:p>
          <a:p>
            <a:r>
              <a:rPr lang="hr-HR" sz="2400" dirty="0"/>
              <a:t>Dok njemački vojnik stoji kraj njega s kacigom na glavi, taj vojnik se malo pomaknuo u jednu stranu. I u tom trenutku se zraka Sunca prelomila u </a:t>
            </a:r>
            <a:r>
              <a:rPr lang="hr-HR" sz="2400" dirty="0" smtClean="0"/>
              <a:t>udubljenju </a:t>
            </a:r>
            <a:r>
              <a:rPr lang="hr-HR" sz="2400" dirty="0"/>
              <a:t>kacige. I ta zraka, prelomljena u udubljenju od metka na kacigi, </a:t>
            </a:r>
            <a:r>
              <a:rPr lang="hr-HR" sz="2400" dirty="0" smtClean="0"/>
              <a:t> </a:t>
            </a:r>
            <a:r>
              <a:rPr lang="hr-HR" sz="2400" dirty="0"/>
              <a:t>bila </a:t>
            </a:r>
            <a:r>
              <a:rPr lang="en-US" sz="2400" dirty="0" smtClean="0"/>
              <a:t>je </a:t>
            </a:r>
            <a:r>
              <a:rPr lang="hr-HR" sz="2400" dirty="0" smtClean="0"/>
              <a:t>toliko </a:t>
            </a:r>
            <a:r>
              <a:rPr lang="hr-HR" sz="2400" dirty="0"/>
              <a:t>jaka da je malog Antu na tren </a:t>
            </a:r>
            <a:r>
              <a:rPr lang="hr-HR" sz="2400" dirty="0" smtClean="0"/>
              <a:t>zaslijepila</a:t>
            </a:r>
            <a:r>
              <a:rPr lang="en-US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8657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73" y="0"/>
            <a:ext cx="6069027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43988" y="1135856"/>
            <a:ext cx="531222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Ontario, Kalifornija, 1979. godine.</a:t>
            </a:r>
          </a:p>
          <a:p>
            <a:r>
              <a:rPr lang="hr-HR" sz="2800" dirty="0" err="1"/>
              <a:t>Anthony</a:t>
            </a:r>
            <a:r>
              <a:rPr lang="hr-HR" sz="2800" dirty="0"/>
              <a:t> Ante Maglica je predstavio svoj izum. Ručnu baterijsku svjetiljku Maglite. Njen bljesak i jačina svjetla je jača od svih svjetiljki dotad. Osvjetljava u mrkloj noći gotovo kao po danu. Gotovo jednako kao ona zraka Sunca prije 36 godina</a:t>
            </a:r>
            <a:r>
              <a:rPr lang="hr-HR" sz="2800" dirty="0" smtClean="0"/>
              <a:t>.</a:t>
            </a:r>
            <a:endParaRPr lang="en-US" sz="2800" dirty="0" smtClean="0"/>
          </a:p>
          <a:p>
            <a:r>
              <a:rPr lang="hr-HR" sz="2800" dirty="0"/>
              <a:t>Svjetiljka </a:t>
            </a:r>
            <a:r>
              <a:rPr lang="en-US" sz="2800" dirty="0" err="1" smtClean="0"/>
              <a:t>može</a:t>
            </a:r>
            <a:r>
              <a:rPr lang="hr-HR" sz="2800" dirty="0" smtClean="0"/>
              <a:t> </a:t>
            </a:r>
            <a:r>
              <a:rPr lang="hr-HR" sz="2800" dirty="0"/>
              <a:t>pod vodu, čvrsta </a:t>
            </a:r>
            <a:r>
              <a:rPr lang="hr-HR" sz="2800" dirty="0" smtClean="0"/>
              <a:t>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hr-HR" sz="2800" dirty="0" smtClean="0"/>
              <a:t>stabilna</a:t>
            </a:r>
            <a:r>
              <a:rPr lang="en-US" sz="2800" dirty="0" smtClean="0"/>
              <a:t>.</a:t>
            </a:r>
            <a:endParaRPr lang="hr-HR" sz="2800" dirty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43988" y="6368424"/>
            <a:ext cx="1017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https://povpravaistina.wordpress.com/2018/10/25/maglite-rucna-svjetiljka-i-inspiracija-za-njen-nastanak/</a:t>
            </a:r>
          </a:p>
        </p:txBody>
      </p:sp>
    </p:spTree>
    <p:extLst>
      <p:ext uri="{BB962C8B-B14F-4D97-AF65-F5344CB8AC3E}">
        <p14:creationId xmlns:p14="http://schemas.microsoft.com/office/powerpoint/2010/main" val="85103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80606" y="2286000"/>
            <a:ext cx="86084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Prezentaciju</a:t>
            </a:r>
            <a:r>
              <a:rPr lang="en-US" sz="3600" dirty="0" smtClean="0"/>
              <a:t> </a:t>
            </a:r>
            <a:r>
              <a:rPr lang="en-US" sz="3600" dirty="0" err="1" smtClean="0"/>
              <a:t>napravila</a:t>
            </a:r>
            <a:r>
              <a:rPr lang="en-US" sz="3600" dirty="0" smtClean="0"/>
              <a:t> </a:t>
            </a:r>
            <a:r>
              <a:rPr lang="en-US" sz="3600" dirty="0" err="1" smtClean="0"/>
              <a:t>istraživačka</a:t>
            </a:r>
            <a:r>
              <a:rPr lang="en-US" sz="3600" dirty="0" smtClean="0"/>
              <a:t> </a:t>
            </a:r>
            <a:r>
              <a:rPr lang="en-US" sz="3600" dirty="0" err="1" smtClean="0"/>
              <a:t>grupa</a:t>
            </a:r>
            <a:endParaRPr lang="en-US" sz="3600" dirty="0" smtClean="0"/>
          </a:p>
          <a:p>
            <a:r>
              <a:rPr lang="en-US" sz="8000" dirty="0" smtClean="0"/>
              <a:t>DALMATINCI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4047395908"/>
      </p:ext>
    </p:extLst>
  </p:cSld>
  <p:clrMapOvr>
    <a:masterClrMapping/>
  </p:clrMapOvr>
</p:sld>
</file>

<file path=ppt/theme/theme1.xml><?xml version="1.0" encoding="utf-8"?>
<a:theme xmlns:a="http://schemas.openxmlformats.org/drawingml/2006/main" name="Djeljenik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schemas.microsoft.com/office/2006/documentManagement/types"/>
    <ds:schemaRef ds:uri="http://purl.org/dc/terms/"/>
    <ds:schemaRef ds:uri="http://www.w3.org/XML/1998/namespace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Tehnologija s dizajnom Djeljenik</Template>
  <TotalTime>0</TotalTime>
  <Words>333</Words>
  <Application>Microsoft Office PowerPoint</Application>
  <PresentationFormat>Široki zaslon</PresentationFormat>
  <Paragraphs>21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Djeljenik</vt:lpstr>
      <vt:lpstr>Ante Maglica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2019-11-25T22:41:07Z</dcterms:created>
  <dcterms:modified xsi:type="dcterms:W3CDTF">2020-02-29T23:14:57Z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