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7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2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7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2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0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6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8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2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5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CDAB8F-FCD4-4067-88ED-75B6893A856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62D1A-92B3-46B4-9F65-588879CE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ZLy8Xsg3BU&amp;feature=youtu.b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MATE RIMAC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 MATI RIMCU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83058"/>
            <a:ext cx="9601196" cy="3318936"/>
          </a:xfrm>
        </p:spPr>
        <p:txBody>
          <a:bodyPr/>
          <a:lstStyle/>
          <a:p>
            <a:r>
              <a:rPr lang="hr-HR" dirty="0" smtClean="0"/>
              <a:t>Hrvatski inovator, poduzetnik te osnivač i direktor tvrtki Rimac automobili i greyp bikes</a:t>
            </a:r>
          </a:p>
          <a:p>
            <a:r>
              <a:rPr lang="hr-HR" dirty="0" smtClean="0"/>
              <a:t>Rođen je 1988. u Livnu, Bosna i Hercegovina</a:t>
            </a:r>
          </a:p>
          <a:p>
            <a:r>
              <a:rPr lang="hr-HR" dirty="0" smtClean="0"/>
              <a:t>2007. godine poceo je preuređivati stari BMW </a:t>
            </a:r>
          </a:p>
          <a:p>
            <a:r>
              <a:rPr lang="hr-HR" dirty="0" smtClean="0"/>
              <a:t>Izumio je 8 automobila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2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SLIKE NJEGOVOG PRVOG AUTOMOBILA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4935583" cy="32903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17537"/>
            <a:ext cx="4718050" cy="2796138"/>
          </a:xfrm>
        </p:spPr>
      </p:pic>
    </p:spTree>
    <p:extLst>
      <p:ext uri="{BB962C8B-B14F-4D97-AF65-F5344CB8AC3E}">
        <p14:creationId xmlns:p14="http://schemas.microsoft.com/office/powerpoint/2010/main" val="2780340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NJEGOVI SADAŠNJI AUTOMOBILI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2044146"/>
            <a:ext cx="3135847" cy="20867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0735" y="2044146"/>
            <a:ext cx="3497570" cy="1986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4190936"/>
            <a:ext cx="4319449" cy="2429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20" y="4135756"/>
            <a:ext cx="3741696" cy="24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71"/>
            <a:ext cx="9017726" cy="192024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https://www.youtube.com/watch?v=uZLy8Xsg3BU&amp;feature=youtu.be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3988"/>
            <a:ext cx="9144000" cy="1103811"/>
          </a:xfrm>
        </p:spPr>
        <p:txBody>
          <a:bodyPr>
            <a:normAutofit/>
          </a:bodyPr>
          <a:lstStyle/>
          <a:p>
            <a:r>
              <a:rPr lang="hr-HR" dirty="0" smtClean="0"/>
              <a:t>POGLEDAJTE VIDEO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0251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Prezentaciju izradile:Barbara Kramarić i Gabriela Pavić, 7.b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(izvori:internet)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1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64</Words>
  <Application>Microsoft Office PowerPoint</Application>
  <PresentationFormat>Široki zaslon</PresentationFormat>
  <Paragraphs>12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MATE RIMAC</vt:lpstr>
      <vt:lpstr>O MATI RIMCU</vt:lpstr>
      <vt:lpstr>SLIKE NJEGOVOG PRVOG AUTOMOBILA</vt:lpstr>
      <vt:lpstr>NJEGOVI SADAŠNJI AUTOMOBILI</vt:lpstr>
      <vt:lpstr>https://www.youtube.com/watch?v=uZLy8Xsg3BU&amp;feature=youtu.be</vt:lpstr>
      <vt:lpstr>Prezentaciju izradile:Barbara Kramarić i Gabriela Pavić, 7.b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 RIMAC</dc:title>
  <dc:creator>Pokućni</dc:creator>
  <cp:lastModifiedBy>Ante Tomić</cp:lastModifiedBy>
  <cp:revision>7</cp:revision>
  <dcterms:created xsi:type="dcterms:W3CDTF">2019-11-19T15:03:11Z</dcterms:created>
  <dcterms:modified xsi:type="dcterms:W3CDTF">2020-02-16T17:39:53Z</dcterms:modified>
</cp:coreProperties>
</file>