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5" r:id="rId2"/>
    <p:sldId id="266" r:id="rId3"/>
    <p:sldId id="267" r:id="rId4"/>
    <p:sldId id="268" r:id="rId5"/>
    <p:sldId id="269" r:id="rId6"/>
    <p:sldId id="270" r:id="rId7"/>
  </p:sldIdLst>
  <p:sldSz cx="12188825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9" autoAdjust="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2/16/2020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2/16/2020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2/16/2020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2/16/2020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2/16/2020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ciklopedija.hr/natuknica.aspx?id=12270" TargetMode="External"/><Relationship Id="rId2" Type="http://schemas.openxmlformats.org/officeDocument/2006/relationships/hyperlink" Target="https://hr.wikipedia.org/wiki/Vibracijski_spekta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Lidija Colombo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A022-E81D-4310-BD31-A20C4BAA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826DB-EEED-4615-8A7E-46383CC66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940765"/>
            <a:ext cx="10539057" cy="4584579"/>
          </a:xfrm>
        </p:spPr>
        <p:txBody>
          <a:bodyPr/>
          <a:lstStyle/>
          <a:p>
            <a:r>
              <a:rPr lang="hr-HR" dirty="0"/>
              <a:t>Rođena 28.6.1922  </a:t>
            </a:r>
          </a:p>
          <a:p>
            <a:r>
              <a:rPr lang="hr-HR" dirty="0"/>
              <a:t>Umrla 23.2.2015</a:t>
            </a:r>
          </a:p>
          <a:p>
            <a:r>
              <a:rPr lang="hr-HR" dirty="0"/>
              <a:t> Fakultet (prirodoslovno-matematički)</a:t>
            </a:r>
          </a:p>
          <a:p>
            <a:r>
              <a:rPr lang="hr-HR" dirty="0"/>
              <a:t>Doktorirala 1961</a:t>
            </a:r>
          </a:p>
          <a:p>
            <a:r>
              <a:rPr lang="hr-HR" dirty="0"/>
              <a:t>Fizičarka  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026" name="Picture 2" descr="Povezana slika">
            <a:extLst>
              <a:ext uri="{FF2B5EF4-FFF2-40B4-BE49-F238E27FC236}">
                <a16:creationId xmlns:a16="http://schemas.microsoft.com/office/drawing/2014/main" id="{4362640E-2BB8-4089-BEC8-56D95F1C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250">
            <a:off x="9694812" y="2564904"/>
            <a:ext cx="1656184" cy="2029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262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1620C-C710-4199-B1DB-3D27519CF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5A3F7-10C6-42F8-BB47-AA8E67530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Institut Ruđera Boškovića</a:t>
            </a:r>
          </a:p>
          <a:p>
            <a:r>
              <a:rPr lang="hr-HR" dirty="0"/>
              <a:t>Urednica matematičko-fizičkog lista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EF24C-FBAB-44F4-AC60-4B8DB45E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3083">
            <a:off x="6751049" y="1222852"/>
            <a:ext cx="2508654" cy="1255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EE573-1CD7-4C9A-93A1-F9838580C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18" y="464010"/>
            <a:ext cx="4176464" cy="55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52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5EB2E-8A2B-45D2-891F-7381F16B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Otkrića i Nagrade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FA945-3E98-4D3B-A659-2B75CFBF3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Vibracija spektroskopija</a:t>
            </a:r>
          </a:p>
          <a:p>
            <a:r>
              <a:rPr lang="hr-HR" dirty="0"/>
              <a:t>Laser 1966</a:t>
            </a:r>
          </a:p>
          <a:p>
            <a:r>
              <a:rPr lang="hr-HR" dirty="0"/>
              <a:t>Dobitnica nagrade Nikola Tesla i Ruđer Bošković 1979</a:t>
            </a:r>
          </a:p>
          <a:p>
            <a:pPr marL="0" indent="0" algn="r">
              <a:buNone/>
            </a:pPr>
            <a:endParaRPr lang="hr-HR" dirty="0"/>
          </a:p>
          <a:p>
            <a:pPr marL="0" indent="0" algn="r">
              <a:buNone/>
            </a:pPr>
            <a:r>
              <a:rPr lang="hr-HR" sz="1200" dirty="0"/>
              <a:t>                                                                                  Vibracijska spektroskopija je vibracija</a:t>
            </a:r>
          </a:p>
          <a:p>
            <a:pPr marL="0" indent="0" algn="r">
              <a:buNone/>
            </a:pPr>
            <a:r>
              <a:rPr lang="hr-HR" sz="1200" dirty="0"/>
              <a:t>atoma i elektrona unutar molekula</a:t>
            </a:r>
          </a:p>
          <a:p>
            <a:pPr marL="0" indent="0" algn="r">
              <a:buNone/>
            </a:pPr>
            <a:r>
              <a:rPr lang="hr-HR" sz="1200" dirty="0"/>
              <a:t> i kristalne rešetke </a:t>
            </a:r>
          </a:p>
          <a:p>
            <a:pPr marL="0" indent="0" algn="r">
              <a:buNone/>
            </a:pPr>
            <a:r>
              <a:rPr lang="hr-HR" sz="1200" dirty="0"/>
              <a:t>Sto tjera da se molekula kreće, pomakne se od </a:t>
            </a:r>
          </a:p>
          <a:p>
            <a:pPr marL="0" indent="0" algn="r">
              <a:buNone/>
            </a:pPr>
            <a:r>
              <a:rPr lang="hr-HR" sz="1200" dirty="0"/>
              <a:t>0.1 mikrometar do 3 mm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1C5C6-8565-4BFB-9867-86133C32A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692696"/>
            <a:ext cx="2857500" cy="3028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961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05E1-C7A1-461B-A985-5721A66F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80" y="260648"/>
            <a:ext cx="9144001" cy="1371600"/>
          </a:xfrm>
        </p:spPr>
        <p:txBody>
          <a:bodyPr/>
          <a:lstStyle/>
          <a:p>
            <a:r>
              <a:rPr lang="hr-HR" dirty="0"/>
              <a:t>Hvala Na pažnji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1730CE-BD00-45C7-AB66-E7D97D41C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13036">
            <a:off x="1175214" y="2420973"/>
            <a:ext cx="2591617" cy="172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C03C9-2AF0-48DF-889B-A040951DC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6989">
            <a:off x="8205338" y="2564904"/>
            <a:ext cx="2857500" cy="184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0CC3D-54AD-4FE7-A26F-C28D0D3FE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220" y="4077072"/>
            <a:ext cx="2764178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E28D-FD09-4F39-A412-924156CE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Stranice sa kojih su došli podatci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F9D34-D72A-4734-ADB8-5FBA74254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https://hr.wikipedia.org/wiki/Vibracijski_spektar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3"/>
              </a:rPr>
              <a:t>http://www.enciklopedija.hr/natuknica.aspx?id=12270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663B6-DCC6-4D9F-AA3C-7BC5F14FF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36" y="4227439"/>
            <a:ext cx="3186419" cy="179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6E983-EE74-4667-B39F-3941152A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460" y="4165643"/>
            <a:ext cx="3358109" cy="18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46</TotalTime>
  <Words>80</Words>
  <Application>Microsoft Office PowerPoint</Application>
  <PresentationFormat>Prilagođeno</PresentationFormat>
  <Paragraphs>25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9" baseType="lpstr">
      <vt:lpstr>Arial</vt:lpstr>
      <vt:lpstr>Corbel</vt:lpstr>
      <vt:lpstr>Digital Blue Tunnel 16x9</vt:lpstr>
      <vt:lpstr>Lidija Colombo</vt:lpstr>
      <vt:lpstr>PowerPoint prezentacija</vt:lpstr>
      <vt:lpstr>PowerPoint prezentacija</vt:lpstr>
      <vt:lpstr>Otkrića i Nagrade</vt:lpstr>
      <vt:lpstr>Hvala Na pažnji</vt:lpstr>
      <vt:lpstr>Stranice sa kojih su došli podatci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Lidija Colombo</dc:title>
  <dc:creator>Smradovi (L&amp;T)</dc:creator>
  <cp:lastModifiedBy>Ante Tomić</cp:lastModifiedBy>
  <cp:revision>5</cp:revision>
  <dcterms:created xsi:type="dcterms:W3CDTF">2019-11-17T16:58:36Z</dcterms:created>
  <dcterms:modified xsi:type="dcterms:W3CDTF">2020-02-16T17:54:45Z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